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handoutMasterIdLst>
    <p:handoutMasterId r:id="rId19"/>
  </p:handoutMasterIdLst>
  <p:sldIdLst>
    <p:sldId id="283" r:id="rId2"/>
    <p:sldId id="351" r:id="rId3"/>
    <p:sldId id="409" r:id="rId4"/>
    <p:sldId id="324" r:id="rId5"/>
    <p:sldId id="325" r:id="rId6"/>
    <p:sldId id="404" r:id="rId7"/>
    <p:sldId id="405" r:id="rId8"/>
    <p:sldId id="353" r:id="rId9"/>
    <p:sldId id="332" r:id="rId10"/>
    <p:sldId id="350" r:id="rId11"/>
    <p:sldId id="370" r:id="rId12"/>
    <p:sldId id="338" r:id="rId13"/>
    <p:sldId id="407" r:id="rId14"/>
    <p:sldId id="408" r:id="rId15"/>
    <p:sldId id="331" r:id="rId16"/>
    <p:sldId id="385" r:id="rId17"/>
  </p:sldIdLst>
  <p:sldSz cx="9144000" cy="6858000" type="screen4x3"/>
  <p:notesSz cx="6797675" cy="992663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0000FF"/>
    <a:srgbClr val="FF6600"/>
    <a:srgbClr val="FFFFCC"/>
    <a:srgbClr val="FFCCFF"/>
    <a:srgbClr val="3399FF"/>
    <a:srgbClr val="FFFF99"/>
    <a:srgbClr val="CCCCFF"/>
    <a:srgbClr val="FFFF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969" autoAdjust="0"/>
    <p:restoredTop sz="86408" autoAdjust="0"/>
  </p:normalViewPr>
  <p:slideViewPr>
    <p:cSldViewPr>
      <p:cViewPr varScale="1">
        <p:scale>
          <a:sx n="122" d="100"/>
          <a:sy n="122" d="100"/>
        </p:scale>
        <p:origin x="1704"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3" d="100"/>
          <a:sy n="53" d="100"/>
        </p:scale>
        <p:origin x="2946"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247" cy="498328"/>
          </a:xfrm>
          <a:prstGeom prst="rect">
            <a:avLst/>
          </a:prstGeom>
        </p:spPr>
        <p:txBody>
          <a:bodyPr vert="horz" lIns="92108" tIns="46054" rIns="92108" bIns="46054"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49826" y="0"/>
            <a:ext cx="2946246" cy="498328"/>
          </a:xfrm>
          <a:prstGeom prst="rect">
            <a:avLst/>
          </a:prstGeom>
        </p:spPr>
        <p:txBody>
          <a:bodyPr vert="horz" lIns="92108" tIns="46054" rIns="92108" bIns="46054" rtlCol="0"/>
          <a:lstStyle>
            <a:lvl1pPr algn="r">
              <a:defRPr sz="1200"/>
            </a:lvl1pPr>
          </a:lstStyle>
          <a:p>
            <a:fld id="{BD6E2281-3BF6-40B5-88C1-EDECD2DCA9D1}" type="datetimeFigureOut">
              <a:rPr kumimoji="1" lang="ja-JP" altLang="en-US" smtClean="0"/>
              <a:t>2017/11/13</a:t>
            </a:fld>
            <a:endParaRPr kumimoji="1" lang="ja-JP" altLang="en-US"/>
          </a:p>
        </p:txBody>
      </p:sp>
      <p:sp>
        <p:nvSpPr>
          <p:cNvPr id="4" name="フッター プレースホルダー 3"/>
          <p:cNvSpPr>
            <a:spLocks noGrp="1"/>
          </p:cNvSpPr>
          <p:nvPr>
            <p:ph type="ftr" sz="quarter" idx="2"/>
          </p:nvPr>
        </p:nvSpPr>
        <p:spPr>
          <a:xfrm>
            <a:off x="0" y="9428310"/>
            <a:ext cx="2946247" cy="498328"/>
          </a:xfrm>
          <a:prstGeom prst="rect">
            <a:avLst/>
          </a:prstGeom>
        </p:spPr>
        <p:txBody>
          <a:bodyPr vert="horz" lIns="92108" tIns="46054" rIns="92108" bIns="46054"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49826" y="9428310"/>
            <a:ext cx="2946246" cy="498328"/>
          </a:xfrm>
          <a:prstGeom prst="rect">
            <a:avLst/>
          </a:prstGeom>
        </p:spPr>
        <p:txBody>
          <a:bodyPr vert="horz" lIns="92108" tIns="46054" rIns="92108" bIns="46054" rtlCol="0" anchor="b"/>
          <a:lstStyle>
            <a:lvl1pPr algn="r">
              <a:defRPr sz="1200"/>
            </a:lvl1pPr>
          </a:lstStyle>
          <a:p>
            <a:fld id="{CB41C14E-D007-4093-891A-5C4A6F5EBA7A}" type="slidenum">
              <a:rPr kumimoji="1" lang="ja-JP" altLang="en-US" smtClean="0"/>
              <a:t>‹#›</a:t>
            </a:fld>
            <a:endParaRPr kumimoji="1" lang="ja-JP" altLang="en-US"/>
          </a:p>
        </p:txBody>
      </p:sp>
    </p:spTree>
    <p:extLst>
      <p:ext uri="{BB962C8B-B14F-4D97-AF65-F5344CB8AC3E}">
        <p14:creationId xmlns:p14="http://schemas.microsoft.com/office/powerpoint/2010/main" val="31612297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60" cy="496332"/>
          </a:xfrm>
          <a:prstGeom prst="rect">
            <a:avLst/>
          </a:prstGeom>
        </p:spPr>
        <p:txBody>
          <a:bodyPr vert="horz" lIns="92108" tIns="46054" rIns="92108" bIns="46054"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50442" y="0"/>
            <a:ext cx="2945660" cy="496332"/>
          </a:xfrm>
          <a:prstGeom prst="rect">
            <a:avLst/>
          </a:prstGeom>
        </p:spPr>
        <p:txBody>
          <a:bodyPr vert="horz" lIns="92108" tIns="46054" rIns="92108" bIns="46054" rtlCol="0"/>
          <a:lstStyle>
            <a:lvl1pPr algn="r" fontAlgn="auto">
              <a:spcBef>
                <a:spcPts val="0"/>
              </a:spcBef>
              <a:spcAft>
                <a:spcPts val="0"/>
              </a:spcAft>
              <a:defRPr sz="1200">
                <a:latin typeface="+mn-lt"/>
                <a:ea typeface="+mn-ea"/>
              </a:defRPr>
            </a:lvl1pPr>
          </a:lstStyle>
          <a:p>
            <a:pPr>
              <a:defRPr/>
            </a:pPr>
            <a:fld id="{25B22E06-6960-49C4-A732-D46454D92A6E}" type="datetimeFigureOut">
              <a:rPr lang="ja-JP" altLang="en-US"/>
              <a:pPr>
                <a:defRPr/>
              </a:pPr>
              <a:t>2017/11/13</a:t>
            </a:fld>
            <a:endParaRPr lang="ja-JP" altLang="en-US"/>
          </a:p>
        </p:txBody>
      </p:sp>
      <p:sp>
        <p:nvSpPr>
          <p:cNvPr id="4" name="スライド イメージ プレースホルダー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2108" tIns="46054" rIns="92108" bIns="46054" rtlCol="0" anchor="ctr"/>
          <a:lstStyle/>
          <a:p>
            <a:pPr lvl="0"/>
            <a:endParaRPr lang="ja-JP" altLang="en-US" noProof="0"/>
          </a:p>
        </p:txBody>
      </p:sp>
      <p:sp>
        <p:nvSpPr>
          <p:cNvPr id="5" name="ノート プレースホルダー 4"/>
          <p:cNvSpPr>
            <a:spLocks noGrp="1"/>
          </p:cNvSpPr>
          <p:nvPr>
            <p:ph type="body" sz="quarter" idx="3"/>
          </p:nvPr>
        </p:nvSpPr>
        <p:spPr>
          <a:xfrm>
            <a:off x="679768" y="4715154"/>
            <a:ext cx="5438140" cy="4466987"/>
          </a:xfrm>
          <a:prstGeom prst="rect">
            <a:avLst/>
          </a:prstGeom>
        </p:spPr>
        <p:txBody>
          <a:bodyPr vert="horz" lIns="92108" tIns="46054" rIns="92108" bIns="46054"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9428583"/>
            <a:ext cx="2945660" cy="496332"/>
          </a:xfrm>
          <a:prstGeom prst="rect">
            <a:avLst/>
          </a:prstGeom>
        </p:spPr>
        <p:txBody>
          <a:bodyPr vert="horz" lIns="92108" tIns="46054" rIns="92108" bIns="46054"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50442" y="9428583"/>
            <a:ext cx="2945660" cy="496332"/>
          </a:xfrm>
          <a:prstGeom prst="rect">
            <a:avLst/>
          </a:prstGeom>
        </p:spPr>
        <p:txBody>
          <a:bodyPr vert="horz" lIns="92108" tIns="46054" rIns="92108" bIns="46054" rtlCol="0" anchor="b"/>
          <a:lstStyle>
            <a:lvl1pPr algn="r" fontAlgn="auto">
              <a:spcBef>
                <a:spcPts val="0"/>
              </a:spcBef>
              <a:spcAft>
                <a:spcPts val="0"/>
              </a:spcAft>
              <a:defRPr sz="1200">
                <a:latin typeface="+mn-lt"/>
                <a:ea typeface="+mn-ea"/>
              </a:defRPr>
            </a:lvl1pPr>
          </a:lstStyle>
          <a:p>
            <a:pPr>
              <a:defRPr/>
            </a:pPr>
            <a:fld id="{C2F6ECD0-9C1C-4F72-8FF8-D38F4A087013}" type="slidenum">
              <a:rPr lang="ja-JP" altLang="en-US"/>
              <a:pPr>
                <a:defRPr/>
              </a:pPr>
              <a:t>‹#›</a:t>
            </a:fld>
            <a:endParaRPr lang="ja-JP" altLang="en-US"/>
          </a:p>
        </p:txBody>
      </p:sp>
    </p:spTree>
    <p:extLst>
      <p:ext uri="{BB962C8B-B14F-4D97-AF65-F5344CB8AC3E}">
        <p14:creationId xmlns:p14="http://schemas.microsoft.com/office/powerpoint/2010/main" val="4561055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C2F6ECD0-9C1C-4F72-8FF8-D38F4A087013}" type="slidenum">
              <a:rPr lang="ja-JP" altLang="en-US" smtClean="0"/>
              <a:pPr>
                <a:defRPr/>
              </a:pPr>
              <a:t>1</a:t>
            </a:fld>
            <a:endParaRPr lang="ja-JP" altLang="en-US"/>
          </a:p>
        </p:txBody>
      </p:sp>
    </p:spTree>
    <p:extLst>
      <p:ext uri="{BB962C8B-B14F-4D97-AF65-F5344CB8AC3E}">
        <p14:creationId xmlns:p14="http://schemas.microsoft.com/office/powerpoint/2010/main" val="3874960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FB96A3DF-E15D-4073-BDC7-4403A341A173}" type="datetimeFigureOut">
              <a:rPr lang="ja-JP" altLang="en-US"/>
              <a:pPr>
                <a:defRPr/>
              </a:pPr>
              <a:t>2017/11/13</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C8A43185-9A80-48DE-BD86-FCB7CFB8EE8A}"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1_タイトル スライド">
    <p:spTree>
      <p:nvGrpSpPr>
        <p:cNvPr id="1" name=""/>
        <p:cNvGrpSpPr/>
        <p:nvPr/>
      </p:nvGrpSpPr>
      <p:grpSpPr>
        <a:xfrm>
          <a:off x="0" y="0"/>
          <a:ext cx="0" cy="0"/>
          <a:chOff x="0" y="0"/>
          <a:chExt cx="0" cy="0"/>
        </a:xfrm>
      </p:grpSpPr>
      <p:sp>
        <p:nvSpPr>
          <p:cNvPr id="2" name="テキスト ボックス 1"/>
          <p:cNvSpPr txBox="1"/>
          <p:nvPr userDrawn="1"/>
        </p:nvSpPr>
        <p:spPr>
          <a:xfrm>
            <a:off x="7668344" y="116632"/>
            <a:ext cx="1296144" cy="400110"/>
          </a:xfrm>
          <a:prstGeom prst="rect">
            <a:avLst/>
          </a:prstGeom>
          <a:noFill/>
        </p:spPr>
        <p:txBody>
          <a:bodyPr wrap="square" rtlCol="0">
            <a:spAutoFit/>
          </a:bodyPr>
          <a:lstStyle/>
          <a:p>
            <a:r>
              <a:rPr kumimoji="1" lang="en-US" altLang="ja-JP" sz="2000" dirty="0">
                <a:latin typeface="メイリオ" panose="020B0604030504040204" pitchFamily="50" charset="-128"/>
                <a:ea typeface="メイリオ" panose="020B0604030504040204" pitchFamily="50" charset="-128"/>
                <a:cs typeface="メイリオ" panose="020B0604030504040204" pitchFamily="50" charset="-128"/>
              </a:rPr>
              <a:t>#RESAS</a:t>
            </a:r>
            <a:endPar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96AFD063-F8EA-4803-941A-779A293449F4}" type="datetimeFigureOut">
              <a:rPr lang="ja-JP" altLang="en-US"/>
              <a:pPr>
                <a:defRPr/>
              </a:pPr>
              <a:t>2017/11/13</a:t>
            </a:fld>
            <a:endParaRPr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2F95EB73-CB1B-4813-A3B9-530E88802961}" type="slidenum">
              <a:rPr lang="ja-JP" altLang="en-US"/>
              <a:pPr>
                <a:defRPr/>
              </a:pPr>
              <a:t>‹#›</a:t>
            </a:fld>
            <a:endParaRPr lang="ja-JP" altLang="en-US"/>
          </a:p>
        </p:txBody>
      </p:sp>
      <p:sp>
        <p:nvSpPr>
          <p:cNvPr id="7" name="テキスト ボックス 6"/>
          <p:cNvSpPr txBox="1"/>
          <p:nvPr userDrawn="1"/>
        </p:nvSpPr>
        <p:spPr>
          <a:xfrm>
            <a:off x="7668344" y="116632"/>
            <a:ext cx="1296144" cy="400110"/>
          </a:xfrm>
          <a:prstGeom prst="rect">
            <a:avLst/>
          </a:prstGeom>
          <a:noFill/>
        </p:spPr>
        <p:txBody>
          <a:bodyPr wrap="square" rtlCol="0">
            <a:spAutoFit/>
          </a:bodyPr>
          <a:lstStyle/>
          <a:p>
            <a:r>
              <a:rPr kumimoji="1" lang="en-US" altLang="ja-JP" sz="2000" dirty="0">
                <a:latin typeface="メイリオ" panose="020B0604030504040204" pitchFamily="50" charset="-128"/>
                <a:ea typeface="メイリオ" panose="020B0604030504040204" pitchFamily="50" charset="-128"/>
                <a:cs typeface="メイリオ" panose="020B0604030504040204" pitchFamily="50" charset="-128"/>
              </a:rPr>
              <a:t>#RESAS</a:t>
            </a:r>
            <a:endPar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cSld>
  <p:clrMap bg1="lt1" tx1="dk1" bg2="lt2" tx2="dk2" accent1="accent1" accent2="accent2" accent3="accent3" accent4="accent4" accent5="accent5" accent6="accent6" hlink="hlink" folHlink="folHlink"/>
  <p:sldLayoutIdLst>
    <p:sldLayoutId id="2147483671" r:id="rId1"/>
    <p:sldLayoutId id="2147483673" r:id="rId2"/>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16" descr="LOGO_mini"/>
          <p:cNvPicPr>
            <a:picLocks noChangeAspect="1" noChangeArrowheads="1"/>
          </p:cNvPicPr>
          <p:nvPr/>
        </p:nvPicPr>
        <p:blipFill>
          <a:blip r:embed="rId3" cstate="print"/>
          <a:srcRect/>
          <a:stretch>
            <a:fillRect/>
          </a:stretch>
        </p:blipFill>
        <p:spPr bwMode="auto">
          <a:xfrm>
            <a:off x="3948113" y="4535488"/>
            <a:ext cx="1247775" cy="874712"/>
          </a:xfrm>
          <a:prstGeom prst="rect">
            <a:avLst/>
          </a:prstGeom>
          <a:noFill/>
          <a:ln w="9525">
            <a:noFill/>
            <a:miter lim="800000"/>
            <a:headEnd/>
            <a:tailEnd/>
          </a:ln>
        </p:spPr>
      </p:pic>
      <p:sp>
        <p:nvSpPr>
          <p:cNvPr id="5" name="正方形/長方形 4"/>
          <p:cNvSpPr/>
          <p:nvPr/>
        </p:nvSpPr>
        <p:spPr>
          <a:xfrm>
            <a:off x="827584" y="4553744"/>
            <a:ext cx="7992888" cy="230425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 name="図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6182" y="1052736"/>
            <a:ext cx="7672242" cy="2592288"/>
          </a:xfrm>
          <a:prstGeom prst="rect">
            <a:avLst/>
          </a:prstGeom>
        </p:spPr>
      </p:pic>
      <p:sp>
        <p:nvSpPr>
          <p:cNvPr id="3" name="テキスト ボックス 2"/>
          <p:cNvSpPr txBox="1"/>
          <p:nvPr/>
        </p:nvSpPr>
        <p:spPr>
          <a:xfrm>
            <a:off x="1835696" y="4149080"/>
            <a:ext cx="5184576" cy="2431435"/>
          </a:xfrm>
          <a:prstGeom prst="rect">
            <a:avLst/>
          </a:prstGeom>
          <a:noFill/>
        </p:spPr>
        <p:txBody>
          <a:bodyPr wrap="square" rtlCol="0">
            <a:spAutoFit/>
          </a:bodyPr>
          <a:lstStyle/>
          <a:p>
            <a:pPr algn="ctr"/>
            <a:r>
              <a:rPr lang="en-US" altLang="ja-JP" sz="2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2800" dirty="0">
                <a:latin typeface="メイリオ" panose="020B0604030504040204" pitchFamily="50" charset="-128"/>
                <a:ea typeface="メイリオ" panose="020B0604030504040204" pitchFamily="50" charset="-128"/>
                <a:cs typeface="メイリオ" panose="020B0604030504040204" pitchFamily="50" charset="-128"/>
              </a:rPr>
              <a:t>北海道開催</a:t>
            </a:r>
            <a:r>
              <a:rPr kumimoji="1" lang="en-US" altLang="ja-JP" sz="2800" dirty="0">
                <a:latin typeface="メイリオ" panose="020B0604030504040204" pitchFamily="50" charset="-128"/>
                <a:ea typeface="メイリオ" panose="020B0604030504040204" pitchFamily="50" charset="-128"/>
                <a:cs typeface="メイリオ" panose="020B0604030504040204" pitchFamily="50" charset="-128"/>
              </a:rPr>
              <a:t>】</a:t>
            </a:r>
          </a:p>
          <a:p>
            <a:pPr algn="ctr"/>
            <a:endParaRPr lang="en-US" altLang="ja-JP" sz="28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en-US" altLang="ja-JP" sz="2800" dirty="0">
                <a:latin typeface="メイリオ" panose="020B0604030504040204" pitchFamily="50" charset="-128"/>
                <a:ea typeface="メイリオ" panose="020B0604030504040204" pitchFamily="50" charset="-128"/>
                <a:cs typeface="メイリオ" panose="020B0604030504040204" pitchFamily="50" charset="-128"/>
              </a:rPr>
              <a:t>2017</a:t>
            </a:r>
            <a:r>
              <a:rPr kumimoji="1" lang="ja-JP" altLang="en-US" sz="2800" dirty="0">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2800" dirty="0">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月</a:t>
            </a:r>
            <a:endParaRPr lang="en-US" altLang="ja-JP" sz="28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2800" dirty="0">
                <a:latin typeface="メイリオ" panose="020B0604030504040204" pitchFamily="50" charset="-128"/>
                <a:ea typeface="メイリオ" panose="020B0604030504040204" pitchFamily="50" charset="-128"/>
                <a:cs typeface="メイリオ" panose="020B0604030504040204" pitchFamily="50" charset="-128"/>
              </a:rPr>
              <a:t>内閣府　地方創生推進室</a:t>
            </a:r>
            <a:endParaRPr kumimoji="1" lang="en-US" altLang="ja-JP" sz="28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（受託事業者：株式会社大広）</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rPr>
              <a:t>進行：</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チームラボ株式会社）</a:t>
            </a:r>
            <a:endParaRPr kumimoji="1"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36963"/>
            <a:ext cx="8229600" cy="1143000"/>
          </a:xfrm>
        </p:spPr>
        <p:txBody>
          <a:bodyPr/>
          <a:lstStyle/>
          <a:p>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本日のスケジュール</a:t>
            </a:r>
          </a:p>
        </p:txBody>
      </p:sp>
      <p:sp>
        <p:nvSpPr>
          <p:cNvPr id="6" name="コンテンツ プレースホルダー 1"/>
          <p:cNvSpPr txBox="1">
            <a:spLocks/>
          </p:cNvSpPr>
          <p:nvPr/>
        </p:nvSpPr>
        <p:spPr>
          <a:xfrm>
            <a:off x="245392" y="1628800"/>
            <a:ext cx="8653216" cy="5760640"/>
          </a:xfrm>
          <a:prstGeom prst="rect">
            <a:avLst/>
          </a:prstGeom>
        </p:spPr>
        <p:txBody>
          <a:bodyPr vert="horz">
            <a:noAutofit/>
          </a:bodyPr>
          <a:lstStyle>
            <a:lvl1pPr marL="274320" indent="-274320" algn="l" rtl="0" eaLnBrk="1" latinLnBrk="0" hangingPunct="1">
              <a:spcBef>
                <a:spcPts val="600"/>
              </a:spcBef>
              <a:buClr>
                <a:schemeClr val="accent1"/>
              </a:buClr>
              <a:buSzPct val="76000"/>
              <a:buFont typeface="Wingdings 3"/>
              <a:buChar char=""/>
              <a:defRPr kumimoji="1" sz="2300" kern="1200">
                <a:solidFill>
                  <a:schemeClr val="tx1"/>
                </a:solidFill>
                <a:latin typeface="+mj-ea"/>
                <a:ea typeface="+mj-ea"/>
                <a:cs typeface="+mn-cs"/>
              </a:defRPr>
            </a:lvl1pPr>
            <a:lvl2pPr marL="548640" indent="-274320" algn="l" rtl="0" eaLnBrk="1" latinLnBrk="0" hangingPunct="1">
              <a:spcBef>
                <a:spcPts val="500"/>
              </a:spcBef>
              <a:buClr>
                <a:schemeClr val="accent2"/>
              </a:buClr>
              <a:buSzPct val="76000"/>
              <a:buFont typeface="Wingdings 3"/>
              <a:buChar char=""/>
              <a:defRPr kumimoji="1" sz="2000" kern="1200">
                <a:solidFill>
                  <a:schemeClr val="tx2"/>
                </a:solidFill>
                <a:latin typeface="+mj-ea"/>
                <a:ea typeface="+mj-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1" sz="2000" kern="1200">
                <a:solidFill>
                  <a:schemeClr val="tx1"/>
                </a:solidFill>
                <a:latin typeface="+mj-ea"/>
                <a:ea typeface="+mj-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1" sz="1800" kern="1200">
                <a:solidFill>
                  <a:schemeClr val="tx1"/>
                </a:solidFill>
                <a:latin typeface="+mj-ea"/>
                <a:ea typeface="+mj-ea"/>
                <a:cs typeface="+mn-cs"/>
              </a:defRPr>
            </a:lvl4pPr>
            <a:lvl5pPr marL="1371600" indent="-228600" algn="l" rtl="0" eaLnBrk="1" latinLnBrk="0" hangingPunct="1">
              <a:spcBef>
                <a:spcPts val="300"/>
              </a:spcBef>
              <a:buClr>
                <a:schemeClr val="accent2"/>
              </a:buClr>
              <a:buSzPct val="70000"/>
              <a:buFont typeface="Wingdings"/>
              <a:buChar char=""/>
              <a:defRPr kumimoji="1" sz="1600" kern="1200">
                <a:solidFill>
                  <a:schemeClr val="tx1"/>
                </a:solidFill>
                <a:latin typeface="+mj-ea"/>
                <a:ea typeface="+mj-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a:lstStyle>
          <a:p>
            <a:pPr>
              <a:buNone/>
            </a:pP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09:30</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開場、受付開始</a:t>
            </a:r>
          </a:p>
          <a:p>
            <a:pPr>
              <a:buNone/>
            </a:pP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10:00</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開会挨拶</a:t>
            </a:r>
          </a:p>
          <a:p>
            <a:pPr>
              <a:buNone/>
            </a:pP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10:15</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日間のプログラム内容紹介</a:t>
            </a:r>
          </a:p>
          <a:p>
            <a:pPr>
              <a:buNone/>
            </a:pP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10:45</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インプットタイム</a:t>
            </a:r>
          </a:p>
          <a:p>
            <a:pPr>
              <a:buNone/>
            </a:pP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11:15   </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ミニアイデアソン</a:t>
            </a:r>
          </a:p>
          <a:p>
            <a:pPr>
              <a:buNone/>
            </a:pP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12:00</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ランチ</a:t>
            </a:r>
          </a:p>
          <a:p>
            <a:pPr>
              <a:buNone/>
            </a:pP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13:30</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アイデアソン</a:t>
            </a:r>
            <a:endParaRPr lang="en-US" altLang="ja-JP" sz="2400" dirty="0">
              <a:latin typeface="メイリオ" panose="020B0604030504040204" pitchFamily="50" charset="-128"/>
              <a:ea typeface="メイリオ" panose="020B0604030504040204" pitchFamily="50" charset="-128"/>
              <a:cs typeface="メイリオ" panose="020B0604030504040204" pitchFamily="50" charset="-128"/>
            </a:endParaRPr>
          </a:p>
          <a:p>
            <a:pPr>
              <a:buNone/>
            </a:pP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14:30</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ハック開始</a:t>
            </a:r>
          </a:p>
          <a:p>
            <a:pPr>
              <a:buNone/>
            </a:pP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18:00</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ハック終了</a:t>
            </a:r>
          </a:p>
          <a:p>
            <a:pPr>
              <a:buNone/>
            </a:pP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18:30</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中間発表、解散 </a:t>
            </a:r>
          </a:p>
        </p:txBody>
      </p:sp>
    </p:spTree>
    <p:extLst>
      <p:ext uri="{BB962C8B-B14F-4D97-AF65-F5344CB8AC3E}">
        <p14:creationId xmlns:p14="http://schemas.microsoft.com/office/powerpoint/2010/main" val="330633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中間発表会</a:t>
            </a:r>
          </a:p>
        </p:txBody>
      </p:sp>
      <p:sp>
        <p:nvSpPr>
          <p:cNvPr id="6" name="コンテンツ プレースホルダー 1"/>
          <p:cNvSpPr txBox="1">
            <a:spLocks/>
          </p:cNvSpPr>
          <p:nvPr/>
        </p:nvSpPr>
        <p:spPr>
          <a:xfrm>
            <a:off x="245392" y="1633662"/>
            <a:ext cx="8653216" cy="2659434"/>
          </a:xfrm>
          <a:prstGeom prst="rect">
            <a:avLst/>
          </a:prstGeom>
        </p:spPr>
        <p:txBody>
          <a:bodyPr vert="horz">
            <a:noAutofit/>
          </a:bodyPr>
          <a:lstStyle>
            <a:lvl1pPr marL="274320" indent="-274320" algn="l" rtl="0" eaLnBrk="1" latinLnBrk="0" hangingPunct="1">
              <a:spcBef>
                <a:spcPts val="600"/>
              </a:spcBef>
              <a:buClr>
                <a:schemeClr val="accent1"/>
              </a:buClr>
              <a:buSzPct val="76000"/>
              <a:buFont typeface="Wingdings 3"/>
              <a:buChar char=""/>
              <a:defRPr kumimoji="1" sz="2300" kern="1200">
                <a:solidFill>
                  <a:schemeClr val="tx1"/>
                </a:solidFill>
                <a:latin typeface="+mj-ea"/>
                <a:ea typeface="+mj-ea"/>
                <a:cs typeface="+mn-cs"/>
              </a:defRPr>
            </a:lvl1pPr>
            <a:lvl2pPr marL="548640" indent="-274320" algn="l" rtl="0" eaLnBrk="1" latinLnBrk="0" hangingPunct="1">
              <a:spcBef>
                <a:spcPts val="500"/>
              </a:spcBef>
              <a:buClr>
                <a:schemeClr val="accent2"/>
              </a:buClr>
              <a:buSzPct val="76000"/>
              <a:buFont typeface="Wingdings 3"/>
              <a:buChar char=""/>
              <a:defRPr kumimoji="1" sz="2000" kern="1200">
                <a:solidFill>
                  <a:schemeClr val="tx2"/>
                </a:solidFill>
                <a:latin typeface="+mj-ea"/>
                <a:ea typeface="+mj-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1" sz="2000" kern="1200">
                <a:solidFill>
                  <a:schemeClr val="tx1"/>
                </a:solidFill>
                <a:latin typeface="+mj-ea"/>
                <a:ea typeface="+mj-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1" sz="1800" kern="1200">
                <a:solidFill>
                  <a:schemeClr val="tx1"/>
                </a:solidFill>
                <a:latin typeface="+mj-ea"/>
                <a:ea typeface="+mj-ea"/>
                <a:cs typeface="+mn-cs"/>
              </a:defRPr>
            </a:lvl4pPr>
            <a:lvl5pPr marL="1371600" indent="-228600" algn="l" rtl="0" eaLnBrk="1" latinLnBrk="0" hangingPunct="1">
              <a:spcBef>
                <a:spcPts val="300"/>
              </a:spcBef>
              <a:buClr>
                <a:schemeClr val="accent2"/>
              </a:buClr>
              <a:buSzPct val="70000"/>
              <a:buFont typeface="Wingdings"/>
              <a:buChar char=""/>
              <a:defRPr kumimoji="1" sz="1600" kern="1200">
                <a:solidFill>
                  <a:schemeClr val="tx1"/>
                </a:solidFill>
                <a:latin typeface="+mj-ea"/>
                <a:ea typeface="+mj-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a:lstStyle>
          <a:p>
            <a:pPr>
              <a:buNone/>
            </a:pP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・開発するサービス概要を説明</a:t>
            </a:r>
            <a:endParaRPr lang="en-US" altLang="ja-JP" sz="2800" dirty="0">
              <a:latin typeface="メイリオ" panose="020B0604030504040204" pitchFamily="50" charset="-128"/>
              <a:ea typeface="メイリオ" panose="020B0604030504040204" pitchFamily="50" charset="-128"/>
              <a:cs typeface="メイリオ" panose="020B0604030504040204" pitchFamily="50" charset="-128"/>
            </a:endParaRPr>
          </a:p>
          <a:p>
            <a:pPr>
              <a:buNone/>
            </a:pP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・明日中に実現したい最低限の必要機能</a:t>
            </a:r>
            <a:endParaRPr lang="en-US" altLang="ja-JP" sz="2800" dirty="0">
              <a:latin typeface="メイリオ" panose="020B0604030504040204" pitchFamily="50" charset="-128"/>
              <a:ea typeface="メイリオ" panose="020B0604030504040204" pitchFamily="50" charset="-128"/>
              <a:cs typeface="メイリオ" panose="020B0604030504040204" pitchFamily="50" charset="-128"/>
            </a:endParaRPr>
          </a:p>
          <a:p>
            <a:pPr>
              <a:buNone/>
            </a:pP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・そのサービスを立案する意図をデータ</a:t>
            </a:r>
            <a:endParaRPr lang="en-US" altLang="ja-JP" sz="2800" dirty="0">
              <a:latin typeface="メイリオ" panose="020B0604030504040204" pitchFamily="50" charset="-128"/>
              <a:ea typeface="メイリオ" panose="020B0604030504040204" pitchFamily="50" charset="-128"/>
              <a:cs typeface="メイリオ" panose="020B0604030504040204" pitchFamily="50" charset="-128"/>
            </a:endParaRPr>
          </a:p>
          <a:p>
            <a:pPr>
              <a:buNone/>
            </a:pP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800" dirty="0">
                <a:latin typeface="メイリオ" panose="020B0604030504040204" pitchFamily="50" charset="-128"/>
                <a:ea typeface="メイリオ" panose="020B0604030504040204" pitchFamily="50" charset="-128"/>
                <a:cs typeface="メイリオ" panose="020B0604030504040204" pitchFamily="50" charset="-128"/>
              </a:rPr>
              <a:t>RESAS</a:t>
            </a: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、その他データ等）を用いて説明</a:t>
            </a:r>
            <a:endParaRPr lang="en-US" altLang="ja-JP" sz="2800" dirty="0">
              <a:latin typeface="メイリオ" panose="020B0604030504040204" pitchFamily="50" charset="-128"/>
              <a:ea typeface="メイリオ" panose="020B0604030504040204" pitchFamily="50" charset="-128"/>
              <a:cs typeface="メイリオ" panose="020B0604030504040204" pitchFamily="50" charset="-128"/>
            </a:endParaRPr>
          </a:p>
          <a:p>
            <a:pPr>
              <a:buNone/>
            </a:pP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・現在困っていること</a:t>
            </a:r>
            <a:endParaRPr lang="en-US" altLang="ja-JP" sz="28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メイリオ" panose="020B0604030504040204" pitchFamily="50" charset="-128"/>
                <a:ea typeface="メイリオ" panose="020B0604030504040204" pitchFamily="50" charset="-128"/>
                <a:cs typeface="メイリオ" panose="020B0604030504040204" pitchFamily="50" charset="-128"/>
              </a:rPr>
              <a:t>明日</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のスケジュール</a:t>
            </a:r>
          </a:p>
        </p:txBody>
      </p:sp>
      <p:sp>
        <p:nvSpPr>
          <p:cNvPr id="6" name="コンテンツ プレースホルダー 1"/>
          <p:cNvSpPr txBox="1">
            <a:spLocks/>
          </p:cNvSpPr>
          <p:nvPr/>
        </p:nvSpPr>
        <p:spPr>
          <a:xfrm>
            <a:off x="245392" y="1401996"/>
            <a:ext cx="8653216" cy="5760640"/>
          </a:xfrm>
          <a:prstGeom prst="rect">
            <a:avLst/>
          </a:prstGeom>
        </p:spPr>
        <p:txBody>
          <a:bodyPr vert="horz">
            <a:noAutofit/>
          </a:bodyPr>
          <a:lstStyle>
            <a:lvl1pPr marL="274320" indent="-274320" algn="l" rtl="0" eaLnBrk="1" latinLnBrk="0" hangingPunct="1">
              <a:spcBef>
                <a:spcPts val="600"/>
              </a:spcBef>
              <a:buClr>
                <a:schemeClr val="accent1"/>
              </a:buClr>
              <a:buSzPct val="76000"/>
              <a:buFont typeface="Wingdings 3"/>
              <a:buChar char=""/>
              <a:defRPr kumimoji="1" sz="2300" kern="1200">
                <a:solidFill>
                  <a:schemeClr val="tx1"/>
                </a:solidFill>
                <a:latin typeface="+mj-ea"/>
                <a:ea typeface="+mj-ea"/>
                <a:cs typeface="+mn-cs"/>
              </a:defRPr>
            </a:lvl1pPr>
            <a:lvl2pPr marL="548640" indent="-274320" algn="l" rtl="0" eaLnBrk="1" latinLnBrk="0" hangingPunct="1">
              <a:spcBef>
                <a:spcPts val="500"/>
              </a:spcBef>
              <a:buClr>
                <a:schemeClr val="accent2"/>
              </a:buClr>
              <a:buSzPct val="76000"/>
              <a:buFont typeface="Wingdings 3"/>
              <a:buChar char=""/>
              <a:defRPr kumimoji="1" sz="2000" kern="1200">
                <a:solidFill>
                  <a:schemeClr val="tx2"/>
                </a:solidFill>
                <a:latin typeface="+mj-ea"/>
                <a:ea typeface="+mj-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1" sz="2000" kern="1200">
                <a:solidFill>
                  <a:schemeClr val="tx1"/>
                </a:solidFill>
                <a:latin typeface="+mj-ea"/>
                <a:ea typeface="+mj-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1" sz="1800" kern="1200">
                <a:solidFill>
                  <a:schemeClr val="tx1"/>
                </a:solidFill>
                <a:latin typeface="+mj-ea"/>
                <a:ea typeface="+mj-ea"/>
                <a:cs typeface="+mn-cs"/>
              </a:defRPr>
            </a:lvl4pPr>
            <a:lvl5pPr marL="1371600" indent="-228600" algn="l" rtl="0" eaLnBrk="1" latinLnBrk="0" hangingPunct="1">
              <a:spcBef>
                <a:spcPts val="300"/>
              </a:spcBef>
              <a:buClr>
                <a:schemeClr val="accent2"/>
              </a:buClr>
              <a:buSzPct val="70000"/>
              <a:buFont typeface="Wingdings"/>
              <a:buChar char=""/>
              <a:defRPr kumimoji="1" sz="1600" kern="1200">
                <a:solidFill>
                  <a:schemeClr val="tx1"/>
                </a:solidFill>
                <a:latin typeface="+mj-ea"/>
                <a:ea typeface="+mj-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a:lstStyle>
          <a:p>
            <a:pPr>
              <a:buNone/>
            </a:pPr>
            <a:r>
              <a:rPr lang="en-US" altLang="ja-JP" sz="2800" dirty="0">
                <a:latin typeface="メイリオ" panose="020B0604030504040204" pitchFamily="50" charset="-128"/>
                <a:ea typeface="メイリオ" panose="020B0604030504040204" pitchFamily="50" charset="-128"/>
                <a:cs typeface="メイリオ" panose="020B0604030504040204" pitchFamily="50" charset="-128"/>
              </a:rPr>
              <a:t>09:30</a:t>
            </a: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　開場、受付開始  </a:t>
            </a:r>
            <a:endParaRPr lang="en-US" altLang="ja-JP" sz="2800" dirty="0">
              <a:latin typeface="メイリオ" panose="020B0604030504040204" pitchFamily="50" charset="-128"/>
              <a:ea typeface="メイリオ" panose="020B0604030504040204" pitchFamily="50" charset="-128"/>
              <a:cs typeface="メイリオ" panose="020B0604030504040204" pitchFamily="50" charset="-128"/>
            </a:endParaRPr>
          </a:p>
          <a:p>
            <a:pPr>
              <a:buNone/>
            </a:pPr>
            <a:r>
              <a:rPr lang="en-US" altLang="ja-JP" sz="2800" dirty="0">
                <a:latin typeface="メイリオ" panose="020B0604030504040204" pitchFamily="50" charset="-128"/>
                <a:ea typeface="メイリオ" panose="020B0604030504040204" pitchFamily="50" charset="-128"/>
                <a:cs typeface="メイリオ" panose="020B0604030504040204" pitchFamily="50" charset="-128"/>
              </a:rPr>
              <a:t>10:00</a:t>
            </a: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　開会挨拶  </a:t>
            </a:r>
            <a:endParaRPr lang="en-US" altLang="ja-JP" sz="2800" dirty="0">
              <a:latin typeface="メイリオ" panose="020B0604030504040204" pitchFamily="50" charset="-128"/>
              <a:ea typeface="メイリオ" panose="020B0604030504040204" pitchFamily="50" charset="-128"/>
              <a:cs typeface="メイリオ" panose="020B0604030504040204" pitchFamily="50" charset="-128"/>
            </a:endParaRPr>
          </a:p>
          <a:p>
            <a:pPr>
              <a:buNone/>
            </a:pPr>
            <a:r>
              <a:rPr lang="en-US" altLang="ja-JP" sz="2800" dirty="0">
                <a:latin typeface="メイリオ" panose="020B0604030504040204" pitchFamily="50" charset="-128"/>
                <a:ea typeface="メイリオ" panose="020B0604030504040204" pitchFamily="50" charset="-128"/>
                <a:cs typeface="メイリオ" panose="020B0604030504040204" pitchFamily="50" charset="-128"/>
              </a:rPr>
              <a:t>10:15</a:t>
            </a: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　ハック開始  </a:t>
            </a:r>
            <a:endParaRPr lang="en-US" altLang="ja-JP" sz="2800" dirty="0">
              <a:latin typeface="メイリオ" panose="020B0604030504040204" pitchFamily="50" charset="-128"/>
              <a:ea typeface="メイリオ" panose="020B0604030504040204" pitchFamily="50" charset="-128"/>
              <a:cs typeface="メイリオ" panose="020B0604030504040204" pitchFamily="50" charset="-128"/>
            </a:endParaRPr>
          </a:p>
          <a:p>
            <a:pPr>
              <a:buNone/>
            </a:pP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800" dirty="0">
                <a:latin typeface="メイリオ" panose="020B0604030504040204" pitchFamily="50" charset="-128"/>
                <a:ea typeface="メイリオ" panose="020B0604030504040204" pitchFamily="50" charset="-128"/>
                <a:cs typeface="メイリオ" panose="020B0604030504040204" pitchFamily="50" charset="-128"/>
              </a:rPr>
              <a:t>12:00</a:t>
            </a: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　ランチ  </a:t>
            </a:r>
            <a:endParaRPr lang="en-US" altLang="ja-JP" sz="2800" dirty="0">
              <a:latin typeface="メイリオ" panose="020B0604030504040204" pitchFamily="50" charset="-128"/>
              <a:ea typeface="メイリオ" panose="020B0604030504040204" pitchFamily="50" charset="-128"/>
              <a:cs typeface="メイリオ" panose="020B0604030504040204" pitchFamily="50" charset="-128"/>
            </a:endParaRPr>
          </a:p>
          <a:p>
            <a:pPr>
              <a:buNone/>
            </a:pPr>
            <a:r>
              <a:rPr lang="en-US" altLang="ja-JP" sz="2800" dirty="0">
                <a:latin typeface="メイリオ" panose="020B0604030504040204" pitchFamily="50" charset="-128"/>
                <a:ea typeface="メイリオ" panose="020B0604030504040204" pitchFamily="50" charset="-128"/>
                <a:cs typeface="メイリオ" panose="020B0604030504040204" pitchFamily="50" charset="-128"/>
              </a:rPr>
              <a:t>16:30</a:t>
            </a: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　ハック終了</a:t>
            </a:r>
            <a:r>
              <a:rPr lang="en-US" altLang="ja-JP" sz="28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最終発表　  </a:t>
            </a:r>
            <a:endParaRPr lang="en-US" altLang="ja-JP" sz="2800" dirty="0">
              <a:latin typeface="メイリオ" panose="020B0604030504040204" pitchFamily="50" charset="-128"/>
              <a:ea typeface="メイリオ" panose="020B0604030504040204" pitchFamily="50" charset="-128"/>
              <a:cs typeface="メイリオ" panose="020B0604030504040204" pitchFamily="50" charset="-128"/>
            </a:endParaRPr>
          </a:p>
          <a:p>
            <a:pPr>
              <a:buNone/>
            </a:pPr>
            <a:r>
              <a:rPr lang="en-US" altLang="ja-JP" sz="2800" dirty="0">
                <a:latin typeface="メイリオ" panose="020B0604030504040204" pitchFamily="50" charset="-128"/>
                <a:ea typeface="メイリオ" panose="020B0604030504040204" pitchFamily="50" charset="-128"/>
                <a:cs typeface="メイリオ" panose="020B0604030504040204" pitchFamily="50" charset="-128"/>
              </a:rPr>
              <a:t>18:00</a:t>
            </a: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　閉会挨拶、終了</a:t>
            </a:r>
            <a:endParaRPr lang="en-US" altLang="ja-JP" sz="28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30633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ミニアイディアソン</a:t>
            </a:r>
          </a:p>
        </p:txBody>
      </p:sp>
      <p:sp>
        <p:nvSpPr>
          <p:cNvPr id="6" name="コンテンツ プレースホルダー 1"/>
          <p:cNvSpPr txBox="1">
            <a:spLocks/>
          </p:cNvSpPr>
          <p:nvPr/>
        </p:nvSpPr>
        <p:spPr>
          <a:xfrm>
            <a:off x="239264" y="1700808"/>
            <a:ext cx="8653216" cy="3672408"/>
          </a:xfrm>
          <a:prstGeom prst="rect">
            <a:avLst/>
          </a:prstGeom>
        </p:spPr>
        <p:txBody>
          <a:bodyPr vert="horz">
            <a:noAutofit/>
          </a:bodyPr>
          <a:lstStyle>
            <a:lvl1pPr marL="274320" indent="-274320" algn="l" rtl="0" eaLnBrk="1" latinLnBrk="0" hangingPunct="1">
              <a:spcBef>
                <a:spcPts val="600"/>
              </a:spcBef>
              <a:buClr>
                <a:schemeClr val="accent1"/>
              </a:buClr>
              <a:buSzPct val="76000"/>
              <a:buFont typeface="Wingdings 3"/>
              <a:buChar char=""/>
              <a:defRPr kumimoji="1" sz="2300" kern="1200">
                <a:solidFill>
                  <a:schemeClr val="tx1"/>
                </a:solidFill>
                <a:latin typeface="+mj-ea"/>
                <a:ea typeface="+mj-ea"/>
                <a:cs typeface="+mn-cs"/>
              </a:defRPr>
            </a:lvl1pPr>
            <a:lvl2pPr marL="548640" indent="-274320" algn="l" rtl="0" eaLnBrk="1" latinLnBrk="0" hangingPunct="1">
              <a:spcBef>
                <a:spcPts val="500"/>
              </a:spcBef>
              <a:buClr>
                <a:schemeClr val="accent2"/>
              </a:buClr>
              <a:buSzPct val="76000"/>
              <a:buFont typeface="Wingdings 3"/>
              <a:buChar char=""/>
              <a:defRPr kumimoji="1" sz="2000" kern="1200">
                <a:solidFill>
                  <a:schemeClr val="tx2"/>
                </a:solidFill>
                <a:latin typeface="+mj-ea"/>
                <a:ea typeface="+mj-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1" sz="2000" kern="1200">
                <a:solidFill>
                  <a:schemeClr val="tx1"/>
                </a:solidFill>
                <a:latin typeface="+mj-ea"/>
                <a:ea typeface="+mj-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1" sz="1800" kern="1200">
                <a:solidFill>
                  <a:schemeClr val="tx1"/>
                </a:solidFill>
                <a:latin typeface="+mj-ea"/>
                <a:ea typeface="+mj-ea"/>
                <a:cs typeface="+mn-cs"/>
              </a:defRPr>
            </a:lvl4pPr>
            <a:lvl5pPr marL="1371600" indent="-228600" algn="l" rtl="0" eaLnBrk="1" latinLnBrk="0" hangingPunct="1">
              <a:spcBef>
                <a:spcPts val="300"/>
              </a:spcBef>
              <a:buClr>
                <a:schemeClr val="accent2"/>
              </a:buClr>
              <a:buSzPct val="70000"/>
              <a:buFont typeface="Wingdings"/>
              <a:buChar char=""/>
              <a:defRPr kumimoji="1" sz="1600" kern="1200">
                <a:solidFill>
                  <a:schemeClr val="tx1"/>
                </a:solidFill>
                <a:latin typeface="+mj-ea"/>
                <a:ea typeface="+mj-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a:lstStyle>
          <a:p>
            <a:pPr>
              <a:buNone/>
            </a:pPr>
            <a:r>
              <a:rPr lang="ja-JP" altLang="en-US" sz="3600" dirty="0">
                <a:latin typeface="メイリオ" panose="020B0604030504040204" pitchFamily="50" charset="-128"/>
                <a:ea typeface="メイリオ" panose="020B0604030504040204" pitchFamily="50" charset="-128"/>
                <a:cs typeface="メイリオ" panose="020B0604030504040204" pitchFamily="50" charset="-128"/>
              </a:rPr>
              <a:t>お題：</a:t>
            </a:r>
            <a:endParaRPr lang="en-US" altLang="ja-JP" sz="3600" dirty="0">
              <a:latin typeface="メイリオ" panose="020B0604030504040204" pitchFamily="50" charset="-128"/>
              <a:ea typeface="メイリオ" panose="020B0604030504040204" pitchFamily="50" charset="-128"/>
              <a:cs typeface="メイリオ" panose="020B0604030504040204" pitchFamily="50" charset="-128"/>
            </a:endParaRPr>
          </a:p>
          <a:p>
            <a:pPr>
              <a:buNone/>
            </a:pPr>
            <a:endParaRPr lang="en-US" altLang="ja-JP" sz="3600" dirty="0">
              <a:latin typeface="メイリオ" panose="020B0604030504040204" pitchFamily="50" charset="-128"/>
              <a:ea typeface="メイリオ" panose="020B0604030504040204" pitchFamily="50" charset="-128"/>
              <a:cs typeface="メイリオ" panose="020B0604030504040204" pitchFamily="50" charset="-128"/>
            </a:endParaRPr>
          </a:p>
          <a:p>
            <a:pPr>
              <a:buNone/>
            </a:pPr>
            <a:r>
              <a:rPr lang="en-US" altLang="ja-JP" sz="3600" dirty="0">
                <a:solidFill>
                  <a:srgbClr val="FF0066"/>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3600" dirty="0">
                <a:solidFill>
                  <a:srgbClr val="FF0066"/>
                </a:solidFill>
                <a:latin typeface="メイリオ" panose="020B0604030504040204" pitchFamily="50" charset="-128"/>
                <a:ea typeface="メイリオ" panose="020B0604030504040204" pitchFamily="50" charset="-128"/>
                <a:cs typeface="メイリオ" panose="020B0604030504040204" pitchFamily="50" charset="-128"/>
              </a:rPr>
              <a:t>分間</a:t>
            </a:r>
            <a:r>
              <a:rPr lang="ja-JP" altLang="en-US" sz="3600" dirty="0">
                <a:latin typeface="メイリオ" panose="020B0604030504040204" pitchFamily="50" charset="-128"/>
                <a:ea typeface="メイリオ" panose="020B0604030504040204" pitchFamily="50" charset="-128"/>
                <a:cs typeface="メイリオ" panose="020B0604030504040204" pitchFamily="50" charset="-128"/>
              </a:rPr>
              <a:t>で、</a:t>
            </a:r>
            <a:endParaRPr lang="en-US" altLang="ja-JP" sz="3600" dirty="0">
              <a:latin typeface="メイリオ" panose="020B0604030504040204" pitchFamily="50" charset="-128"/>
              <a:ea typeface="メイリオ" panose="020B0604030504040204" pitchFamily="50" charset="-128"/>
              <a:cs typeface="メイリオ" panose="020B0604030504040204" pitchFamily="50" charset="-128"/>
            </a:endParaRPr>
          </a:p>
          <a:p>
            <a:pPr>
              <a:buNone/>
            </a:pPr>
            <a:r>
              <a:rPr lang="ja-JP" altLang="en-US" sz="3600" dirty="0">
                <a:latin typeface="メイリオ" panose="020B0604030504040204" pitchFamily="50" charset="-128"/>
                <a:ea typeface="メイリオ" panose="020B0604030504040204" pitchFamily="50" charset="-128"/>
                <a:cs typeface="メイリオ" panose="020B0604030504040204" pitchFamily="50" charset="-128"/>
              </a:rPr>
              <a:t>どこの国から一番北海道に来ている？</a:t>
            </a:r>
            <a:endParaRPr lang="en-US" altLang="ja-JP" sz="36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4183781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39552" y="2924944"/>
            <a:ext cx="8229600" cy="820688"/>
          </a:xfrm>
        </p:spPr>
        <p:txBody>
          <a:bodyPr/>
          <a:lstStyle/>
          <a:p>
            <a:pPr marL="0" indent="0" algn="ctr" eaLnBrk="1" fontAlgn="auto" hangingPunct="1">
              <a:spcBef>
                <a:spcPts val="0"/>
              </a:spcBef>
              <a:spcAft>
                <a:spcPts val="0"/>
              </a:spcAft>
              <a:buNone/>
            </a:pPr>
            <a:r>
              <a:rPr lang="en-US" altLang="ja-JP" sz="4000" dirty="0">
                <a:latin typeface="メイリオ" panose="020B0604030504040204" pitchFamily="50" charset="-128"/>
                <a:ea typeface="メイリオ" panose="020B0604030504040204" pitchFamily="50" charset="-128"/>
                <a:cs typeface="メイリオ" panose="020B0604030504040204" pitchFamily="50" charset="-128"/>
              </a:rPr>
              <a:t>RESAS</a:t>
            </a:r>
            <a:r>
              <a:rPr lang="ja-JP" altLang="en-US" sz="4000" dirty="0">
                <a:latin typeface="メイリオ" panose="020B0604030504040204" pitchFamily="50" charset="-128"/>
                <a:ea typeface="メイリオ" panose="020B0604030504040204" pitchFamily="50" charset="-128"/>
                <a:cs typeface="メイリオ" panose="020B0604030504040204" pitchFamily="50" charset="-128"/>
              </a:rPr>
              <a:t>で正解を見てみよう！</a:t>
            </a:r>
            <a:endParaRPr lang="en-US" altLang="ja-JP" sz="40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285111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ミニアイディアソン</a:t>
            </a:r>
            <a:endParaRPr kumimoji="1" lang="ja-JP" altLang="en-US" sz="4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コンテンツ プレースホルダー 1"/>
          <p:cNvSpPr txBox="1">
            <a:spLocks/>
          </p:cNvSpPr>
          <p:nvPr/>
        </p:nvSpPr>
        <p:spPr>
          <a:xfrm>
            <a:off x="239264" y="1484784"/>
            <a:ext cx="8653216" cy="3888432"/>
          </a:xfrm>
          <a:prstGeom prst="rect">
            <a:avLst/>
          </a:prstGeom>
        </p:spPr>
        <p:txBody>
          <a:bodyPr vert="horz">
            <a:noAutofit/>
          </a:bodyPr>
          <a:lstStyle>
            <a:lvl1pPr marL="274320" indent="-274320" algn="l" rtl="0" eaLnBrk="1" latinLnBrk="0" hangingPunct="1">
              <a:spcBef>
                <a:spcPts val="600"/>
              </a:spcBef>
              <a:buClr>
                <a:schemeClr val="accent1"/>
              </a:buClr>
              <a:buSzPct val="76000"/>
              <a:buFont typeface="Wingdings 3"/>
              <a:buChar char=""/>
              <a:defRPr kumimoji="1" sz="2300" kern="1200">
                <a:solidFill>
                  <a:schemeClr val="tx1"/>
                </a:solidFill>
                <a:latin typeface="+mj-ea"/>
                <a:ea typeface="+mj-ea"/>
                <a:cs typeface="+mn-cs"/>
              </a:defRPr>
            </a:lvl1pPr>
            <a:lvl2pPr marL="548640" indent="-274320" algn="l" rtl="0" eaLnBrk="1" latinLnBrk="0" hangingPunct="1">
              <a:spcBef>
                <a:spcPts val="500"/>
              </a:spcBef>
              <a:buClr>
                <a:schemeClr val="accent2"/>
              </a:buClr>
              <a:buSzPct val="76000"/>
              <a:buFont typeface="Wingdings 3"/>
              <a:buChar char=""/>
              <a:defRPr kumimoji="1" sz="2000" kern="1200">
                <a:solidFill>
                  <a:schemeClr val="tx2"/>
                </a:solidFill>
                <a:latin typeface="+mj-ea"/>
                <a:ea typeface="+mj-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1" sz="2000" kern="1200">
                <a:solidFill>
                  <a:schemeClr val="tx1"/>
                </a:solidFill>
                <a:latin typeface="+mj-ea"/>
                <a:ea typeface="+mj-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1" sz="1800" kern="1200">
                <a:solidFill>
                  <a:schemeClr val="tx1"/>
                </a:solidFill>
                <a:latin typeface="+mj-ea"/>
                <a:ea typeface="+mj-ea"/>
                <a:cs typeface="+mn-cs"/>
              </a:defRPr>
            </a:lvl4pPr>
            <a:lvl5pPr marL="1371600" indent="-228600" algn="l" rtl="0" eaLnBrk="1" latinLnBrk="0" hangingPunct="1">
              <a:spcBef>
                <a:spcPts val="300"/>
              </a:spcBef>
              <a:buClr>
                <a:schemeClr val="accent2"/>
              </a:buClr>
              <a:buSzPct val="70000"/>
              <a:buFont typeface="Wingdings"/>
              <a:buChar char=""/>
              <a:defRPr kumimoji="1" sz="1600" kern="1200">
                <a:solidFill>
                  <a:schemeClr val="tx1"/>
                </a:solidFill>
                <a:latin typeface="+mj-ea"/>
                <a:ea typeface="+mj-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a:lstStyle>
          <a:p>
            <a:pPr>
              <a:buNone/>
            </a:pP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お題：</a:t>
            </a:r>
            <a:endParaRPr lang="en-US" altLang="ja-JP" sz="2800" dirty="0">
              <a:latin typeface="メイリオ" panose="020B0604030504040204" pitchFamily="50" charset="-128"/>
              <a:ea typeface="メイリオ" panose="020B0604030504040204" pitchFamily="50" charset="-128"/>
              <a:cs typeface="メイリオ" panose="020B0604030504040204" pitchFamily="50" charset="-128"/>
            </a:endParaRPr>
          </a:p>
          <a:p>
            <a:pPr>
              <a:buNone/>
            </a:pPr>
            <a:endParaRPr lang="en-US" altLang="ja-JP" sz="2800" dirty="0">
              <a:latin typeface="メイリオ" panose="020B0604030504040204" pitchFamily="50" charset="-128"/>
              <a:ea typeface="メイリオ" panose="020B0604030504040204" pitchFamily="50" charset="-128"/>
              <a:cs typeface="メイリオ" panose="020B0604030504040204" pitchFamily="50" charset="-128"/>
            </a:endParaRPr>
          </a:p>
          <a:p>
            <a:pPr>
              <a:buNone/>
            </a:pPr>
            <a:r>
              <a:rPr lang="en-US" altLang="ja-JP" sz="3200" dirty="0">
                <a:solidFill>
                  <a:srgbClr val="FF0066"/>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3200" dirty="0">
                <a:solidFill>
                  <a:srgbClr val="FF0066"/>
                </a:solidFill>
                <a:latin typeface="メイリオ" panose="020B0604030504040204" pitchFamily="50" charset="-128"/>
                <a:ea typeface="メイリオ" panose="020B0604030504040204" pitchFamily="50" charset="-128"/>
                <a:cs typeface="メイリオ" panose="020B0604030504040204" pitchFamily="50" charset="-128"/>
              </a:rPr>
              <a:t>分間</a:t>
            </a:r>
            <a:r>
              <a:rPr lang="ja-JP" altLang="en-US" sz="3200" dirty="0">
                <a:latin typeface="メイリオ" panose="020B0604030504040204" pitchFamily="50" charset="-128"/>
                <a:ea typeface="メイリオ" panose="020B0604030504040204" pitchFamily="50" charset="-128"/>
                <a:cs typeface="メイリオ" panose="020B0604030504040204" pitchFamily="50" charset="-128"/>
              </a:rPr>
              <a:t>で、</a:t>
            </a:r>
            <a:endParaRPr lang="en-US" altLang="ja-JP" sz="3200" dirty="0">
              <a:latin typeface="メイリオ" panose="020B0604030504040204" pitchFamily="50" charset="-128"/>
              <a:ea typeface="メイリオ" panose="020B0604030504040204" pitchFamily="50" charset="-128"/>
              <a:cs typeface="メイリオ" panose="020B0604030504040204" pitchFamily="50" charset="-128"/>
            </a:endParaRPr>
          </a:p>
          <a:p>
            <a:pPr>
              <a:buNone/>
            </a:pPr>
            <a:r>
              <a:rPr lang="ja-JP" altLang="en-US" sz="3200" dirty="0">
                <a:latin typeface="メイリオ" panose="020B0604030504040204" pitchFamily="50" charset="-128"/>
                <a:ea typeface="メイリオ" panose="020B0604030504040204" pitchFamily="50" charset="-128"/>
                <a:cs typeface="メイリオ" panose="020B0604030504040204" pitchFamily="50" charset="-128"/>
              </a:rPr>
              <a:t>友達が</a:t>
            </a:r>
            <a:r>
              <a:rPr lang="en-US" altLang="ja-JP" sz="32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3200" dirty="0">
                <a:latin typeface="メイリオ" panose="020B0604030504040204" pitchFamily="50" charset="-128"/>
                <a:ea typeface="メイリオ" panose="020B0604030504040204" pitchFamily="50" charset="-128"/>
                <a:cs typeface="メイリオ" panose="020B0604030504040204" pitchFamily="50" charset="-128"/>
              </a:rPr>
              <a:t>泊</a:t>
            </a:r>
            <a:r>
              <a:rPr lang="en-US" altLang="ja-JP" sz="3200" dirty="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3200" dirty="0">
                <a:latin typeface="メイリオ" panose="020B0604030504040204" pitchFamily="50" charset="-128"/>
                <a:ea typeface="メイリオ" panose="020B0604030504040204" pitchFamily="50" charset="-128"/>
                <a:cs typeface="メイリオ" panose="020B0604030504040204" pitchFamily="50" charset="-128"/>
              </a:rPr>
              <a:t>日で中国から北海道に遊びに</a:t>
            </a:r>
            <a:endParaRPr lang="en-US" altLang="ja-JP" sz="3200" dirty="0">
              <a:latin typeface="メイリオ" panose="020B0604030504040204" pitchFamily="50" charset="-128"/>
              <a:ea typeface="メイリオ" panose="020B0604030504040204" pitchFamily="50" charset="-128"/>
              <a:cs typeface="メイリオ" panose="020B0604030504040204" pitchFamily="50" charset="-128"/>
            </a:endParaRPr>
          </a:p>
          <a:p>
            <a:pPr>
              <a:buNone/>
            </a:pPr>
            <a:r>
              <a:rPr lang="ja-JP" altLang="en-US" sz="3200" dirty="0">
                <a:latin typeface="メイリオ" panose="020B0604030504040204" pitchFamily="50" charset="-128"/>
                <a:ea typeface="メイリオ" panose="020B0604030504040204" pitchFamily="50" charset="-128"/>
                <a:cs typeface="メイリオ" panose="020B0604030504040204" pitchFamily="50" charset="-128"/>
              </a:rPr>
              <a:t>来ました。</a:t>
            </a:r>
            <a:endParaRPr lang="en-US" altLang="ja-JP" sz="3200" dirty="0">
              <a:latin typeface="メイリオ" panose="020B0604030504040204" pitchFamily="50" charset="-128"/>
              <a:ea typeface="メイリオ" panose="020B0604030504040204" pitchFamily="50" charset="-128"/>
              <a:cs typeface="メイリオ" panose="020B0604030504040204" pitchFamily="50" charset="-128"/>
            </a:endParaRPr>
          </a:p>
          <a:p>
            <a:pPr>
              <a:buNone/>
            </a:pPr>
            <a:r>
              <a:rPr lang="ja-JP" altLang="en-US" sz="3200" dirty="0">
                <a:latin typeface="メイリオ" panose="020B0604030504040204" pitchFamily="50" charset="-128"/>
                <a:ea typeface="メイリオ" panose="020B0604030504040204" pitchFamily="50" charset="-128"/>
                <a:cs typeface="メイリオ" panose="020B0604030504040204" pitchFamily="50" charset="-128"/>
              </a:rPr>
              <a:t>どういった観光コースで北海道を紹介し</a:t>
            </a:r>
            <a:endParaRPr lang="en-US" altLang="ja-JP" sz="3200" dirty="0">
              <a:latin typeface="メイリオ" panose="020B0604030504040204" pitchFamily="50" charset="-128"/>
              <a:ea typeface="メイリオ" panose="020B0604030504040204" pitchFamily="50" charset="-128"/>
              <a:cs typeface="メイリオ" panose="020B0604030504040204" pitchFamily="50" charset="-128"/>
            </a:endParaRPr>
          </a:p>
          <a:p>
            <a:pPr>
              <a:buNone/>
            </a:pPr>
            <a:r>
              <a:rPr lang="ja-JP" altLang="en-US" sz="3200" dirty="0">
                <a:latin typeface="メイリオ" panose="020B0604030504040204" pitchFamily="50" charset="-128"/>
                <a:ea typeface="メイリオ" panose="020B0604030504040204" pitchFamily="50" charset="-128"/>
                <a:cs typeface="メイリオ" panose="020B0604030504040204" pitchFamily="50" charset="-128"/>
              </a:rPr>
              <a:t>ますか？</a:t>
            </a:r>
            <a:endParaRPr lang="en-US" altLang="ja-JP" sz="32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306336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ミニアイディアソン</a:t>
            </a:r>
          </a:p>
        </p:txBody>
      </p:sp>
      <p:sp>
        <p:nvSpPr>
          <p:cNvPr id="6" name="コンテンツ プレースホルダー 1"/>
          <p:cNvSpPr txBox="1">
            <a:spLocks/>
          </p:cNvSpPr>
          <p:nvPr/>
        </p:nvSpPr>
        <p:spPr>
          <a:xfrm>
            <a:off x="239264" y="1628800"/>
            <a:ext cx="8653216" cy="4248472"/>
          </a:xfrm>
          <a:prstGeom prst="rect">
            <a:avLst/>
          </a:prstGeom>
        </p:spPr>
        <p:txBody>
          <a:bodyPr vert="horz">
            <a:noAutofit/>
          </a:bodyPr>
          <a:lstStyle>
            <a:lvl1pPr marL="274320" indent="-274320" algn="l" rtl="0" eaLnBrk="1" latinLnBrk="0" hangingPunct="1">
              <a:spcBef>
                <a:spcPts val="600"/>
              </a:spcBef>
              <a:buClr>
                <a:schemeClr val="accent1"/>
              </a:buClr>
              <a:buSzPct val="76000"/>
              <a:buFont typeface="Wingdings 3"/>
              <a:buChar char=""/>
              <a:defRPr kumimoji="1" sz="2300" kern="1200">
                <a:solidFill>
                  <a:schemeClr val="tx1"/>
                </a:solidFill>
                <a:latin typeface="+mj-ea"/>
                <a:ea typeface="+mj-ea"/>
                <a:cs typeface="+mn-cs"/>
              </a:defRPr>
            </a:lvl1pPr>
            <a:lvl2pPr marL="548640" indent="-274320" algn="l" rtl="0" eaLnBrk="1" latinLnBrk="0" hangingPunct="1">
              <a:spcBef>
                <a:spcPts val="500"/>
              </a:spcBef>
              <a:buClr>
                <a:schemeClr val="accent2"/>
              </a:buClr>
              <a:buSzPct val="76000"/>
              <a:buFont typeface="Wingdings 3"/>
              <a:buChar char=""/>
              <a:defRPr kumimoji="1" sz="2000" kern="1200">
                <a:solidFill>
                  <a:schemeClr val="tx2"/>
                </a:solidFill>
                <a:latin typeface="+mj-ea"/>
                <a:ea typeface="+mj-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1" sz="2000" kern="1200">
                <a:solidFill>
                  <a:schemeClr val="tx1"/>
                </a:solidFill>
                <a:latin typeface="+mj-ea"/>
                <a:ea typeface="+mj-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1" sz="1800" kern="1200">
                <a:solidFill>
                  <a:schemeClr val="tx1"/>
                </a:solidFill>
                <a:latin typeface="+mj-ea"/>
                <a:ea typeface="+mj-ea"/>
                <a:cs typeface="+mn-cs"/>
              </a:defRPr>
            </a:lvl4pPr>
            <a:lvl5pPr marL="1371600" indent="-228600" algn="l" rtl="0" eaLnBrk="1" latinLnBrk="0" hangingPunct="1">
              <a:spcBef>
                <a:spcPts val="300"/>
              </a:spcBef>
              <a:buClr>
                <a:schemeClr val="accent2"/>
              </a:buClr>
              <a:buSzPct val="70000"/>
              <a:buFont typeface="Wingdings"/>
              <a:buChar char=""/>
              <a:defRPr kumimoji="1" sz="1600" kern="1200">
                <a:solidFill>
                  <a:schemeClr val="tx1"/>
                </a:solidFill>
                <a:latin typeface="+mj-ea"/>
                <a:ea typeface="+mj-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a:lstStyle>
          <a:p>
            <a:pPr>
              <a:buNone/>
            </a:pP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自己紹介タイム：</a:t>
            </a:r>
            <a:endParaRPr lang="en-US" altLang="ja-JP" sz="2800" dirty="0">
              <a:latin typeface="メイリオ" panose="020B0604030504040204" pitchFamily="50" charset="-128"/>
              <a:ea typeface="メイリオ" panose="020B0604030504040204" pitchFamily="50" charset="-128"/>
              <a:cs typeface="メイリオ" panose="020B0604030504040204" pitchFamily="50" charset="-128"/>
            </a:endParaRPr>
          </a:p>
          <a:p>
            <a:pPr>
              <a:buNone/>
            </a:pPr>
            <a:endParaRPr lang="en-US" altLang="ja-JP" sz="2800" dirty="0">
              <a:latin typeface="メイリオ" panose="020B0604030504040204" pitchFamily="50" charset="-128"/>
              <a:ea typeface="メイリオ" panose="020B0604030504040204" pitchFamily="50" charset="-128"/>
              <a:cs typeface="メイリオ" panose="020B0604030504040204" pitchFamily="50" charset="-128"/>
            </a:endParaRPr>
          </a:p>
          <a:p>
            <a:pPr>
              <a:buNone/>
            </a:pPr>
            <a:r>
              <a:rPr lang="en-US" altLang="ja-JP" sz="2800" dirty="0">
                <a:solidFill>
                  <a:srgbClr val="FF0066"/>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2800" dirty="0">
                <a:solidFill>
                  <a:srgbClr val="FF0066"/>
                </a:solidFill>
                <a:latin typeface="メイリオ" panose="020B0604030504040204" pitchFamily="50" charset="-128"/>
                <a:ea typeface="メイリオ" panose="020B0604030504040204" pitchFamily="50" charset="-128"/>
                <a:cs typeface="メイリオ" panose="020B0604030504040204" pitchFamily="50" charset="-128"/>
              </a:rPr>
              <a:t>秒</a:t>
            </a:r>
            <a:r>
              <a:rPr lang="en-US" altLang="ja-JP" sz="2800" dirty="0">
                <a:solidFill>
                  <a:srgbClr val="FF0066"/>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2800" dirty="0">
                <a:solidFill>
                  <a:srgbClr val="FF0066"/>
                </a:solidFill>
                <a:latin typeface="メイリオ" panose="020B0604030504040204" pitchFamily="50" charset="-128"/>
                <a:ea typeface="メイリオ" panose="020B0604030504040204" pitchFamily="50" charset="-128"/>
                <a:cs typeface="メイリオ" panose="020B0604030504040204" pitchFamily="50" charset="-128"/>
              </a:rPr>
              <a:t>人 </a:t>
            </a: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で</a:t>
            </a:r>
            <a:endParaRPr lang="en-US" altLang="ja-JP" sz="2800" dirty="0">
              <a:latin typeface="メイリオ" panose="020B0604030504040204" pitchFamily="50" charset="-128"/>
              <a:ea typeface="メイリオ" panose="020B0604030504040204" pitchFamily="50" charset="-128"/>
              <a:cs typeface="メイリオ" panose="020B0604030504040204" pitchFamily="50" charset="-128"/>
            </a:endParaRPr>
          </a:p>
          <a:p>
            <a:pPr>
              <a:buNone/>
            </a:pP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・自分の名前</a:t>
            </a:r>
            <a:r>
              <a:rPr lang="en-US" altLang="ja-JP" sz="28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どこからの参加か</a:t>
            </a:r>
            <a:endParaRPr lang="en-US" altLang="ja-JP" sz="2800" dirty="0">
              <a:latin typeface="メイリオ" panose="020B0604030504040204" pitchFamily="50" charset="-128"/>
              <a:ea typeface="メイリオ" panose="020B0604030504040204" pitchFamily="50" charset="-128"/>
              <a:cs typeface="メイリオ" panose="020B0604030504040204" pitchFamily="50" charset="-128"/>
            </a:endParaRPr>
          </a:p>
          <a:p>
            <a:pPr>
              <a:buNone/>
            </a:pP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・おすすめ観光コース</a:t>
            </a:r>
            <a:endParaRPr lang="en-US" altLang="ja-JP" sz="2800" dirty="0">
              <a:latin typeface="メイリオ" panose="020B0604030504040204" pitchFamily="50" charset="-128"/>
              <a:ea typeface="メイリオ" panose="020B0604030504040204" pitchFamily="50" charset="-128"/>
              <a:cs typeface="メイリオ" panose="020B0604030504040204" pitchFamily="50" charset="-128"/>
            </a:endParaRPr>
          </a:p>
          <a:p>
            <a:pPr>
              <a:buNone/>
            </a:pPr>
            <a:endParaRPr lang="en-US" altLang="ja-JP" sz="2800" dirty="0">
              <a:latin typeface="メイリオ" panose="020B0604030504040204" pitchFamily="50" charset="-128"/>
              <a:ea typeface="メイリオ" panose="020B0604030504040204" pitchFamily="50" charset="-128"/>
              <a:cs typeface="メイリオ" panose="020B0604030504040204" pitchFamily="50" charset="-128"/>
            </a:endParaRPr>
          </a:p>
          <a:p>
            <a:pPr>
              <a:buNone/>
            </a:pP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を紹介し合おう。</a:t>
            </a:r>
            <a:endParaRPr lang="en-US" altLang="ja-JP" sz="28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30633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コンテンツ プレースホルダー 1"/>
          <p:cNvSpPr txBox="1">
            <a:spLocks/>
          </p:cNvSpPr>
          <p:nvPr/>
        </p:nvSpPr>
        <p:spPr>
          <a:xfrm>
            <a:off x="179512" y="1556792"/>
            <a:ext cx="8653216" cy="3708897"/>
          </a:xfrm>
          <a:prstGeom prst="rect">
            <a:avLst/>
          </a:prstGeom>
        </p:spPr>
        <p:txBody>
          <a:bodyPr vert="horz">
            <a:noAutofit/>
          </a:bodyPr>
          <a:lstStyle>
            <a:lvl1pPr marL="274320" indent="-274320" algn="l" rtl="0" eaLnBrk="1" latinLnBrk="0" hangingPunct="1">
              <a:spcBef>
                <a:spcPts val="600"/>
              </a:spcBef>
              <a:buClr>
                <a:schemeClr val="accent1"/>
              </a:buClr>
              <a:buSzPct val="76000"/>
              <a:buFont typeface="Wingdings 3"/>
              <a:buChar char=""/>
              <a:defRPr kumimoji="1" sz="2300" kern="1200">
                <a:solidFill>
                  <a:schemeClr val="tx1"/>
                </a:solidFill>
                <a:latin typeface="+mj-ea"/>
                <a:ea typeface="+mj-ea"/>
                <a:cs typeface="+mn-cs"/>
              </a:defRPr>
            </a:lvl1pPr>
            <a:lvl2pPr marL="548640" indent="-274320" algn="l" rtl="0" eaLnBrk="1" latinLnBrk="0" hangingPunct="1">
              <a:spcBef>
                <a:spcPts val="500"/>
              </a:spcBef>
              <a:buClr>
                <a:schemeClr val="accent2"/>
              </a:buClr>
              <a:buSzPct val="76000"/>
              <a:buFont typeface="Wingdings 3"/>
              <a:buChar char=""/>
              <a:defRPr kumimoji="1" sz="2000" kern="1200">
                <a:solidFill>
                  <a:schemeClr val="tx2"/>
                </a:solidFill>
                <a:latin typeface="+mj-ea"/>
                <a:ea typeface="+mj-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1" sz="2000" kern="1200">
                <a:solidFill>
                  <a:schemeClr val="tx1"/>
                </a:solidFill>
                <a:latin typeface="+mj-ea"/>
                <a:ea typeface="+mj-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1" sz="1800" kern="1200">
                <a:solidFill>
                  <a:schemeClr val="tx1"/>
                </a:solidFill>
                <a:latin typeface="+mj-ea"/>
                <a:ea typeface="+mj-ea"/>
                <a:cs typeface="+mn-cs"/>
              </a:defRPr>
            </a:lvl4pPr>
            <a:lvl5pPr marL="1371600" indent="-228600" algn="l" rtl="0" eaLnBrk="1" latinLnBrk="0" hangingPunct="1">
              <a:spcBef>
                <a:spcPts val="300"/>
              </a:spcBef>
              <a:buClr>
                <a:schemeClr val="accent2"/>
              </a:buClr>
              <a:buSzPct val="70000"/>
              <a:buFont typeface="Wingdings"/>
              <a:buChar char=""/>
              <a:defRPr kumimoji="1" sz="1600" kern="1200">
                <a:solidFill>
                  <a:schemeClr val="tx1"/>
                </a:solidFill>
                <a:latin typeface="+mj-ea"/>
                <a:ea typeface="+mj-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a:lstStyle>
          <a:p>
            <a:pPr>
              <a:buClr>
                <a:srgbClr val="00CC99"/>
              </a:buClr>
              <a:buFont typeface="Wingdings 3"/>
              <a:buNone/>
            </a:pPr>
            <a:r>
              <a:rPr lang="ja-JP" altLang="en-US" sz="4400" dirty="0">
                <a:solidFill>
                  <a:srgbClr val="FF0066"/>
                </a:solidFill>
                <a:latin typeface="メイリオ" panose="020B0604030504040204" pitchFamily="50" charset="-128"/>
                <a:ea typeface="メイリオ" panose="020B0604030504040204" pitchFamily="50" charset="-128"/>
                <a:cs typeface="メイリオ" panose="020B0604030504040204" pitchFamily="50" charset="-128"/>
              </a:rPr>
              <a:t>ハッカソンって</a:t>
            </a:r>
            <a:r>
              <a:rPr lang="ja-JP" altLang="en-US" sz="44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44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a:buClr>
                <a:srgbClr val="00CC99"/>
              </a:buClr>
              <a:buFont typeface="Wingdings 3"/>
              <a:buNone/>
            </a:pPr>
            <a:endParaRPr lang="en-US" altLang="ja-JP" sz="28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a:buNone/>
            </a:pP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ハッカソン（</a:t>
            </a: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Hackathon</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）とは、ハック（</a:t>
            </a: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Hack</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）とマラソ</a:t>
            </a:r>
            <a:endParaRPr lang="en-US" altLang="ja-JP" sz="2400" dirty="0">
              <a:latin typeface="メイリオ" panose="020B0604030504040204" pitchFamily="50" charset="-128"/>
              <a:ea typeface="メイリオ" panose="020B0604030504040204" pitchFamily="50" charset="-128"/>
              <a:cs typeface="メイリオ" panose="020B0604030504040204" pitchFamily="50" charset="-128"/>
            </a:endParaRPr>
          </a:p>
          <a:p>
            <a:pPr>
              <a:buNone/>
            </a:pP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ン（</a:t>
            </a: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Marathon</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）を掛け合わせた造語です。</a:t>
            </a:r>
          </a:p>
          <a:p>
            <a:pPr>
              <a:buNone/>
            </a:pP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エンジニア、デザイナー、プランナーなどがチームを作り、</a:t>
            </a:r>
            <a:endParaRPr lang="en-US" altLang="ja-JP" sz="2400" dirty="0">
              <a:latin typeface="メイリオ" panose="020B0604030504040204" pitchFamily="50" charset="-128"/>
              <a:ea typeface="メイリオ" panose="020B0604030504040204" pitchFamily="50" charset="-128"/>
              <a:cs typeface="メイリオ" panose="020B0604030504040204" pitchFamily="50" charset="-128"/>
            </a:endParaRPr>
          </a:p>
          <a:p>
            <a:pPr>
              <a:buNone/>
            </a:pP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与えられたテーマに対し、それぞれの技術やアイデアを持ち</a:t>
            </a:r>
            <a:endParaRPr lang="en-US" altLang="ja-JP" sz="2400" dirty="0">
              <a:latin typeface="メイリオ" panose="020B0604030504040204" pitchFamily="50" charset="-128"/>
              <a:ea typeface="メイリオ" panose="020B0604030504040204" pitchFamily="50" charset="-128"/>
              <a:cs typeface="メイリオ" panose="020B0604030504040204" pitchFamily="50" charset="-128"/>
            </a:endParaRPr>
          </a:p>
          <a:p>
            <a:pPr>
              <a:buNone/>
            </a:pP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寄り、短期間（</a:t>
            </a: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日～</a:t>
            </a: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週間程度）に集中してサービスを開発</a:t>
            </a:r>
            <a:endParaRPr lang="en-US" altLang="ja-JP" sz="2400" dirty="0">
              <a:latin typeface="メイリオ" panose="020B0604030504040204" pitchFamily="50" charset="-128"/>
              <a:ea typeface="メイリオ" panose="020B0604030504040204" pitchFamily="50" charset="-128"/>
              <a:cs typeface="メイリオ" panose="020B0604030504040204" pitchFamily="50" charset="-128"/>
            </a:endParaRPr>
          </a:p>
          <a:p>
            <a:pPr>
              <a:buNone/>
            </a:pP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し、成果を競う開発イベントの一種を指します。</a:t>
            </a:r>
          </a:p>
        </p:txBody>
      </p:sp>
    </p:spTree>
    <p:extLst>
      <p:ext uri="{BB962C8B-B14F-4D97-AF65-F5344CB8AC3E}">
        <p14:creationId xmlns:p14="http://schemas.microsoft.com/office/powerpoint/2010/main" val="3306336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txBox="1">
            <a:spLocks/>
          </p:cNvSpPr>
          <p:nvPr/>
        </p:nvSpPr>
        <p:spPr>
          <a:xfrm>
            <a:off x="11248" y="692696"/>
            <a:ext cx="8856984" cy="4680520"/>
          </a:xfrm>
          <a:prstGeom prst="rect">
            <a:avLst/>
          </a:prstGeom>
        </p:spPr>
        <p:txBody>
          <a:bodyPr vert="horz">
            <a:noAutofit/>
          </a:bodyPr>
          <a:lstStyle>
            <a:lvl1pPr marL="274320" indent="-274320" algn="l" rtl="0" eaLnBrk="1" latinLnBrk="0" hangingPunct="1">
              <a:spcBef>
                <a:spcPts val="600"/>
              </a:spcBef>
              <a:buClr>
                <a:schemeClr val="accent1"/>
              </a:buClr>
              <a:buSzPct val="76000"/>
              <a:buFont typeface="Wingdings 3"/>
              <a:buChar char=""/>
              <a:defRPr kumimoji="1" sz="2300" kern="1200">
                <a:solidFill>
                  <a:schemeClr val="tx1"/>
                </a:solidFill>
                <a:latin typeface="+mj-ea"/>
                <a:ea typeface="+mj-ea"/>
                <a:cs typeface="+mn-cs"/>
              </a:defRPr>
            </a:lvl1pPr>
            <a:lvl2pPr marL="548640" indent="-274320" algn="l" rtl="0" eaLnBrk="1" latinLnBrk="0" hangingPunct="1">
              <a:spcBef>
                <a:spcPts val="500"/>
              </a:spcBef>
              <a:buClr>
                <a:schemeClr val="accent2"/>
              </a:buClr>
              <a:buSzPct val="76000"/>
              <a:buFont typeface="Wingdings 3"/>
              <a:buChar char=""/>
              <a:defRPr kumimoji="1" sz="2000" kern="1200">
                <a:solidFill>
                  <a:schemeClr val="tx2"/>
                </a:solidFill>
                <a:latin typeface="+mj-ea"/>
                <a:ea typeface="+mj-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1" sz="2000" kern="1200">
                <a:solidFill>
                  <a:schemeClr val="tx1"/>
                </a:solidFill>
                <a:latin typeface="+mj-ea"/>
                <a:ea typeface="+mj-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1" sz="1800" kern="1200">
                <a:solidFill>
                  <a:schemeClr val="tx1"/>
                </a:solidFill>
                <a:latin typeface="+mj-ea"/>
                <a:ea typeface="+mj-ea"/>
                <a:cs typeface="+mn-cs"/>
              </a:defRPr>
            </a:lvl4pPr>
            <a:lvl5pPr marL="1371600" indent="-228600" algn="l" rtl="0" eaLnBrk="1" latinLnBrk="0" hangingPunct="1">
              <a:spcBef>
                <a:spcPts val="300"/>
              </a:spcBef>
              <a:buClr>
                <a:schemeClr val="accent2"/>
              </a:buClr>
              <a:buSzPct val="70000"/>
              <a:buFont typeface="Wingdings"/>
              <a:buChar char=""/>
              <a:defRPr kumimoji="1" sz="1600" kern="1200">
                <a:solidFill>
                  <a:schemeClr val="tx1"/>
                </a:solidFill>
                <a:latin typeface="+mj-ea"/>
                <a:ea typeface="+mj-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a:lstStyle>
          <a:p>
            <a:pPr algn="ctr">
              <a:buNone/>
            </a:pPr>
            <a:r>
              <a:rPr lang="ja-JP" altLang="en-US" sz="4000" dirty="0">
                <a:latin typeface="メイリオ" panose="020B0604030504040204" pitchFamily="50" charset="-128"/>
                <a:ea typeface="メイリオ" panose="020B0604030504040204" pitchFamily="50" charset="-128"/>
                <a:cs typeface="メイリオ" panose="020B0604030504040204" pitchFamily="50" charset="-128"/>
              </a:rPr>
              <a:t>はじめに</a:t>
            </a:r>
            <a:endParaRPr lang="en-US" altLang="ja-JP" sz="4000" dirty="0">
              <a:latin typeface="メイリオ" panose="020B0604030504040204" pitchFamily="50" charset="-128"/>
              <a:ea typeface="メイリオ" panose="020B0604030504040204" pitchFamily="50" charset="-128"/>
              <a:cs typeface="メイリオ" panose="020B0604030504040204" pitchFamily="50" charset="-128"/>
            </a:endParaRPr>
          </a:p>
          <a:p>
            <a:pPr algn="ctr">
              <a:buNone/>
            </a:pPr>
            <a:endParaRPr lang="en-US" altLang="ja-JP" sz="4000" dirty="0">
              <a:latin typeface="メイリオ" panose="020B0604030504040204" pitchFamily="50" charset="-128"/>
              <a:ea typeface="メイリオ" panose="020B0604030504040204" pitchFamily="50" charset="-128"/>
              <a:cs typeface="メイリオ" panose="020B0604030504040204" pitchFamily="50" charset="-128"/>
            </a:endParaRPr>
          </a:p>
          <a:p>
            <a:pPr>
              <a:buNone/>
            </a:pPr>
            <a:r>
              <a:rPr lang="ja-JP" altLang="en-US" sz="3600" dirty="0"/>
              <a:t>　本イベントについては、主催者及び運営事業者や参加者による写真撮影・動画撮影・ソーシャルメディアへの投稿等による広報により内容が公開される場合があります。</a:t>
            </a:r>
            <a:endParaRPr lang="en-US" altLang="ja-JP" sz="3600" dirty="0"/>
          </a:p>
          <a:p>
            <a:pPr>
              <a:buNone/>
            </a:pPr>
            <a:r>
              <a:rPr lang="ja-JP" altLang="en-US" sz="3600" dirty="0"/>
              <a:t>　またアイデアシートについても一部公開される　場合があります。</a:t>
            </a:r>
            <a:endParaRPr lang="en-US" altLang="ja-JP" sz="3600" dirty="0"/>
          </a:p>
        </p:txBody>
      </p:sp>
    </p:spTree>
    <p:extLst>
      <p:ext uri="{BB962C8B-B14F-4D97-AF65-F5344CB8AC3E}">
        <p14:creationId xmlns:p14="http://schemas.microsoft.com/office/powerpoint/2010/main" val="497807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コンテンツ プレースホルダー 1"/>
          <p:cNvSpPr txBox="1">
            <a:spLocks/>
          </p:cNvSpPr>
          <p:nvPr/>
        </p:nvSpPr>
        <p:spPr>
          <a:xfrm>
            <a:off x="179512" y="1124744"/>
            <a:ext cx="8653216" cy="3708897"/>
          </a:xfrm>
          <a:prstGeom prst="rect">
            <a:avLst/>
          </a:prstGeom>
        </p:spPr>
        <p:txBody>
          <a:bodyPr vert="horz">
            <a:noAutofit/>
          </a:bodyPr>
          <a:lstStyle>
            <a:lvl1pPr marL="274320" indent="-274320" algn="l" rtl="0" eaLnBrk="1" latinLnBrk="0" hangingPunct="1">
              <a:spcBef>
                <a:spcPts val="600"/>
              </a:spcBef>
              <a:buClr>
                <a:schemeClr val="accent1"/>
              </a:buClr>
              <a:buSzPct val="76000"/>
              <a:buFont typeface="Wingdings 3"/>
              <a:buChar char=""/>
              <a:defRPr kumimoji="1" sz="2300" kern="1200">
                <a:solidFill>
                  <a:schemeClr val="tx1"/>
                </a:solidFill>
                <a:latin typeface="+mj-ea"/>
                <a:ea typeface="+mj-ea"/>
                <a:cs typeface="+mn-cs"/>
              </a:defRPr>
            </a:lvl1pPr>
            <a:lvl2pPr marL="548640" indent="-274320" algn="l" rtl="0" eaLnBrk="1" latinLnBrk="0" hangingPunct="1">
              <a:spcBef>
                <a:spcPts val="500"/>
              </a:spcBef>
              <a:buClr>
                <a:schemeClr val="accent2"/>
              </a:buClr>
              <a:buSzPct val="76000"/>
              <a:buFont typeface="Wingdings 3"/>
              <a:buChar char=""/>
              <a:defRPr kumimoji="1" sz="2000" kern="1200">
                <a:solidFill>
                  <a:schemeClr val="tx2"/>
                </a:solidFill>
                <a:latin typeface="+mj-ea"/>
                <a:ea typeface="+mj-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1" sz="2000" kern="1200">
                <a:solidFill>
                  <a:schemeClr val="tx1"/>
                </a:solidFill>
                <a:latin typeface="+mj-ea"/>
                <a:ea typeface="+mj-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1" sz="1800" kern="1200">
                <a:solidFill>
                  <a:schemeClr val="tx1"/>
                </a:solidFill>
                <a:latin typeface="+mj-ea"/>
                <a:ea typeface="+mj-ea"/>
                <a:cs typeface="+mn-cs"/>
              </a:defRPr>
            </a:lvl4pPr>
            <a:lvl5pPr marL="1371600" indent="-228600" algn="l" rtl="0" eaLnBrk="1" latinLnBrk="0" hangingPunct="1">
              <a:spcBef>
                <a:spcPts val="300"/>
              </a:spcBef>
              <a:buClr>
                <a:schemeClr val="accent2"/>
              </a:buClr>
              <a:buSzPct val="70000"/>
              <a:buFont typeface="Wingdings"/>
              <a:buChar char=""/>
              <a:defRPr kumimoji="1" sz="1600" kern="1200">
                <a:solidFill>
                  <a:schemeClr val="tx1"/>
                </a:solidFill>
                <a:latin typeface="+mj-ea"/>
                <a:ea typeface="+mj-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a:lstStyle>
          <a:p>
            <a:pPr algn="ctr">
              <a:buNone/>
            </a:pPr>
            <a:r>
              <a:rPr lang="ja-JP" altLang="en-US" sz="4000" dirty="0">
                <a:latin typeface="メイリオ" panose="020B0604030504040204" pitchFamily="50" charset="-128"/>
                <a:ea typeface="メイリオ" panose="020B0604030504040204" pitchFamily="50" charset="-128"/>
                <a:cs typeface="メイリオ" panose="020B0604030504040204" pitchFamily="50" charset="-128"/>
              </a:rPr>
              <a:t>審査基準</a:t>
            </a:r>
            <a:endParaRPr lang="en-US" altLang="ja-JP" sz="4000" dirty="0">
              <a:latin typeface="メイリオ" panose="020B0604030504040204" pitchFamily="50" charset="-128"/>
              <a:ea typeface="メイリオ" panose="020B0604030504040204" pitchFamily="50" charset="-128"/>
              <a:cs typeface="メイリオ" panose="020B0604030504040204" pitchFamily="50" charset="-128"/>
            </a:endParaRPr>
          </a:p>
          <a:p>
            <a:pPr algn="ctr">
              <a:buNone/>
            </a:pPr>
            <a:endParaRPr lang="en-US" altLang="ja-JP" sz="4000" dirty="0">
              <a:latin typeface="メイリオ" panose="020B0604030504040204" pitchFamily="50" charset="-128"/>
              <a:ea typeface="メイリオ" panose="020B0604030504040204" pitchFamily="50" charset="-128"/>
              <a:cs typeface="メイリオ" panose="020B0604030504040204" pitchFamily="50" charset="-128"/>
            </a:endParaRPr>
          </a:p>
          <a:p>
            <a:pPr>
              <a:buNone/>
            </a:pPr>
            <a:r>
              <a:rPr lang="ja-JP" altLang="en-US" sz="4000" b="1" dirty="0">
                <a:latin typeface="メイリオ" panose="020B0604030504040204" pitchFamily="50" charset="-128"/>
                <a:ea typeface="メイリオ" panose="020B0604030504040204" pitchFamily="50" charset="-128"/>
                <a:cs typeface="メイリオ" panose="020B0604030504040204" pitchFamily="50" charset="-128"/>
              </a:rPr>
              <a:t>　　　　  ①</a:t>
            </a:r>
            <a:r>
              <a:rPr lang="en-US" altLang="ja-JP" sz="40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4000" b="1" dirty="0">
                <a:latin typeface="メイリオ" panose="020B0604030504040204" pitchFamily="50" charset="-128"/>
                <a:ea typeface="メイリオ" panose="020B0604030504040204" pitchFamily="50" charset="-128"/>
                <a:cs typeface="メイリオ" panose="020B0604030504040204" pitchFamily="50" charset="-128"/>
              </a:rPr>
              <a:t>独創性</a:t>
            </a:r>
            <a:endParaRPr lang="en-US" altLang="ja-JP" sz="4000" b="1" dirty="0">
              <a:latin typeface="メイリオ" panose="020B0604030504040204" pitchFamily="50" charset="-128"/>
              <a:ea typeface="メイリオ" panose="020B0604030504040204" pitchFamily="50" charset="-128"/>
              <a:cs typeface="メイリオ" panose="020B0604030504040204" pitchFamily="50" charset="-128"/>
            </a:endParaRPr>
          </a:p>
          <a:p>
            <a:pPr>
              <a:buNone/>
            </a:pPr>
            <a:r>
              <a:rPr lang="ja-JP" altLang="en-US" sz="4000" b="1" dirty="0">
                <a:latin typeface="メイリオ" panose="020B0604030504040204" pitchFamily="50" charset="-128"/>
                <a:ea typeface="メイリオ" panose="020B0604030504040204" pitchFamily="50" charset="-128"/>
                <a:cs typeface="メイリオ" panose="020B0604030504040204" pitchFamily="50" charset="-128"/>
              </a:rPr>
              <a:t>　　　　  ②</a:t>
            </a:r>
            <a:r>
              <a:rPr lang="en-US" altLang="ja-JP" sz="40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4000" b="1" dirty="0">
                <a:latin typeface="メイリオ" panose="020B0604030504040204" pitchFamily="50" charset="-128"/>
                <a:ea typeface="メイリオ" panose="020B0604030504040204" pitchFamily="50" charset="-128"/>
                <a:cs typeface="メイリオ" panose="020B0604030504040204" pitchFamily="50" charset="-128"/>
              </a:rPr>
              <a:t>完成度</a:t>
            </a:r>
            <a:endParaRPr lang="en-US" altLang="ja-JP" sz="4000" b="1" dirty="0">
              <a:latin typeface="メイリオ" panose="020B0604030504040204" pitchFamily="50" charset="-128"/>
              <a:ea typeface="メイリオ" panose="020B0604030504040204" pitchFamily="50" charset="-128"/>
              <a:cs typeface="メイリオ" panose="020B0604030504040204" pitchFamily="50" charset="-128"/>
            </a:endParaRPr>
          </a:p>
          <a:p>
            <a:pPr>
              <a:buNone/>
            </a:pPr>
            <a:r>
              <a:rPr lang="ja-JP" altLang="en-US" sz="4000" b="1" dirty="0">
                <a:latin typeface="メイリオ" panose="020B0604030504040204" pitchFamily="50" charset="-128"/>
                <a:ea typeface="メイリオ" panose="020B0604030504040204" pitchFamily="50" charset="-128"/>
                <a:cs typeface="メイリオ" panose="020B0604030504040204" pitchFamily="50" charset="-128"/>
              </a:rPr>
              <a:t>　　　  　③</a:t>
            </a:r>
            <a:r>
              <a:rPr lang="en-US" altLang="ja-JP" sz="40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4000" b="1" dirty="0">
                <a:latin typeface="メイリオ" panose="020B0604030504040204" pitchFamily="50" charset="-128"/>
                <a:ea typeface="メイリオ" panose="020B0604030504040204" pitchFamily="50" charset="-128"/>
                <a:cs typeface="メイリオ" panose="020B0604030504040204" pitchFamily="50" charset="-128"/>
              </a:rPr>
              <a:t>デザイン性</a:t>
            </a:r>
            <a:endParaRPr lang="en-US" altLang="ja-JP" sz="4000" b="1" dirty="0">
              <a:latin typeface="メイリオ" panose="020B0604030504040204" pitchFamily="50" charset="-128"/>
              <a:ea typeface="メイリオ" panose="020B0604030504040204" pitchFamily="50" charset="-128"/>
              <a:cs typeface="メイリオ" panose="020B0604030504040204" pitchFamily="50" charset="-128"/>
            </a:endParaRPr>
          </a:p>
          <a:p>
            <a:pPr>
              <a:buNone/>
            </a:pPr>
            <a:r>
              <a:rPr lang="ja-JP" altLang="en-US" sz="4000" b="1" dirty="0">
                <a:latin typeface="メイリオ" panose="020B0604030504040204" pitchFamily="50" charset="-128"/>
                <a:ea typeface="メイリオ" panose="020B0604030504040204" pitchFamily="50" charset="-128"/>
                <a:cs typeface="メイリオ" panose="020B0604030504040204" pitchFamily="50" charset="-128"/>
              </a:rPr>
              <a:t>　　　　  ④</a:t>
            </a:r>
            <a:r>
              <a:rPr lang="en-US" altLang="ja-JP" sz="40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4000" b="1" dirty="0">
                <a:latin typeface="メイリオ" panose="020B0604030504040204" pitchFamily="50" charset="-128"/>
                <a:ea typeface="メイリオ" panose="020B0604030504040204" pitchFamily="50" charset="-128"/>
                <a:cs typeface="メイリオ" panose="020B0604030504040204" pitchFamily="50" charset="-128"/>
              </a:rPr>
              <a:t>地域活性度 </a:t>
            </a:r>
            <a:endParaRPr lang="en-US" altLang="ja-JP" sz="4000" b="1"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306336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コンテンツ プレースホルダー 1"/>
          <p:cNvSpPr txBox="1">
            <a:spLocks/>
          </p:cNvSpPr>
          <p:nvPr/>
        </p:nvSpPr>
        <p:spPr>
          <a:xfrm>
            <a:off x="179512" y="548680"/>
            <a:ext cx="8797232" cy="5760640"/>
          </a:xfrm>
          <a:prstGeom prst="rect">
            <a:avLst/>
          </a:prstGeom>
        </p:spPr>
        <p:txBody>
          <a:bodyPr vert="horz">
            <a:noAutofit/>
          </a:bodyPr>
          <a:lstStyle>
            <a:lvl1pPr marL="274320" indent="-274320" algn="l" rtl="0" eaLnBrk="1" latinLnBrk="0" hangingPunct="1">
              <a:spcBef>
                <a:spcPts val="600"/>
              </a:spcBef>
              <a:buClr>
                <a:schemeClr val="accent1"/>
              </a:buClr>
              <a:buSzPct val="76000"/>
              <a:buFont typeface="Wingdings 3"/>
              <a:buChar char=""/>
              <a:defRPr kumimoji="1" sz="2300" kern="1200">
                <a:solidFill>
                  <a:schemeClr val="tx1"/>
                </a:solidFill>
                <a:latin typeface="+mj-ea"/>
                <a:ea typeface="+mj-ea"/>
                <a:cs typeface="+mn-cs"/>
              </a:defRPr>
            </a:lvl1pPr>
            <a:lvl2pPr marL="548640" indent="-274320" algn="l" rtl="0" eaLnBrk="1" latinLnBrk="0" hangingPunct="1">
              <a:spcBef>
                <a:spcPts val="500"/>
              </a:spcBef>
              <a:buClr>
                <a:schemeClr val="accent2"/>
              </a:buClr>
              <a:buSzPct val="76000"/>
              <a:buFont typeface="Wingdings 3"/>
              <a:buChar char=""/>
              <a:defRPr kumimoji="1" sz="2000" kern="1200">
                <a:solidFill>
                  <a:schemeClr val="tx2"/>
                </a:solidFill>
                <a:latin typeface="+mj-ea"/>
                <a:ea typeface="+mj-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1" sz="2000" kern="1200">
                <a:solidFill>
                  <a:schemeClr val="tx1"/>
                </a:solidFill>
                <a:latin typeface="+mj-ea"/>
                <a:ea typeface="+mj-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1" sz="1800" kern="1200">
                <a:solidFill>
                  <a:schemeClr val="tx1"/>
                </a:solidFill>
                <a:latin typeface="+mj-ea"/>
                <a:ea typeface="+mj-ea"/>
                <a:cs typeface="+mn-cs"/>
              </a:defRPr>
            </a:lvl4pPr>
            <a:lvl5pPr marL="1371600" indent="-228600" algn="l" rtl="0" eaLnBrk="1" latinLnBrk="0" hangingPunct="1">
              <a:spcBef>
                <a:spcPts val="300"/>
              </a:spcBef>
              <a:buClr>
                <a:schemeClr val="accent2"/>
              </a:buClr>
              <a:buSzPct val="70000"/>
              <a:buFont typeface="Wingdings"/>
              <a:buChar char=""/>
              <a:defRPr kumimoji="1" sz="1600" kern="1200">
                <a:solidFill>
                  <a:schemeClr val="tx1"/>
                </a:solidFill>
                <a:latin typeface="+mj-ea"/>
                <a:ea typeface="+mj-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a:lstStyle>
          <a:p>
            <a:pPr algn="ctr">
              <a:buNone/>
            </a:pPr>
            <a:r>
              <a:rPr lang="ja-JP" altLang="en-US" sz="4000" dirty="0">
                <a:latin typeface="メイリオ" panose="020B0604030504040204" pitchFamily="50" charset="-128"/>
                <a:ea typeface="メイリオ" panose="020B0604030504040204" pitchFamily="50" charset="-128"/>
                <a:cs typeface="メイリオ" panose="020B0604030504040204" pitchFamily="50" charset="-128"/>
              </a:rPr>
              <a:t>制作するアプリケーション</a:t>
            </a:r>
            <a:endParaRPr lang="en-US" altLang="ja-JP" sz="4000" dirty="0">
              <a:latin typeface="メイリオ" panose="020B0604030504040204" pitchFamily="50" charset="-128"/>
              <a:ea typeface="メイリオ" panose="020B0604030504040204" pitchFamily="50" charset="-128"/>
              <a:cs typeface="メイリオ" panose="020B0604030504040204" pitchFamily="50" charset="-128"/>
            </a:endParaRPr>
          </a:p>
          <a:p>
            <a:pPr>
              <a:buNone/>
            </a:pPr>
            <a:endParaRPr lang="en-US" altLang="ja-JP" sz="2800" dirty="0">
              <a:latin typeface="メイリオ" panose="020B0604030504040204" pitchFamily="50" charset="-128"/>
              <a:ea typeface="メイリオ" panose="020B0604030504040204" pitchFamily="50" charset="-128"/>
              <a:cs typeface="メイリオ" panose="020B0604030504040204" pitchFamily="50" charset="-128"/>
            </a:endParaRPr>
          </a:p>
          <a:p>
            <a:pPr marL="514350" indent="-514350">
              <a:buNone/>
            </a:pPr>
            <a:r>
              <a:rPr lang="ja-JP" altLang="en-US" sz="2400" dirty="0">
                <a:solidFill>
                  <a:srgbClr val="FF0066"/>
                </a:solidFill>
                <a:latin typeface="メイリオ" panose="020B0604030504040204" pitchFamily="50" charset="-128"/>
                <a:ea typeface="メイリオ" panose="020B0604030504040204" pitchFamily="50" charset="-128"/>
                <a:cs typeface="メイリオ" panose="020B0604030504040204" pitchFamily="50" charset="-128"/>
              </a:rPr>
              <a:t>データを利用して事実に基づいたサービスを制作します！</a:t>
            </a:r>
          </a:p>
          <a:p>
            <a:pPr>
              <a:buNone/>
            </a:pP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pPr>
              <a:buNone/>
            </a:pP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①</a:t>
            </a: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RESAS-API</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を使用し制作するアプリケーション</a:t>
            </a:r>
            <a:endParaRPr lang="en-US" altLang="ja-JP" sz="2400" dirty="0">
              <a:latin typeface="メイリオ" panose="020B0604030504040204" pitchFamily="50" charset="-128"/>
              <a:ea typeface="メイリオ" panose="020B0604030504040204" pitchFamily="50" charset="-128"/>
              <a:cs typeface="メイリオ" panose="020B0604030504040204" pitchFamily="50" charset="-128"/>
            </a:endParaRPr>
          </a:p>
          <a:p>
            <a:pPr>
              <a:buNone/>
            </a:pPr>
            <a:endParaRPr lang="en-US" altLang="ja-JP" sz="2400" dirty="0">
              <a:latin typeface="メイリオ" panose="020B0604030504040204" pitchFamily="50" charset="-128"/>
              <a:ea typeface="メイリオ" panose="020B0604030504040204" pitchFamily="50" charset="-128"/>
              <a:cs typeface="メイリオ" panose="020B0604030504040204" pitchFamily="50" charset="-128"/>
            </a:endParaRPr>
          </a:p>
          <a:p>
            <a:pPr>
              <a:buNone/>
            </a:pP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または</a:t>
            </a:r>
            <a:endParaRPr lang="en-US" altLang="ja-JP" sz="2400" dirty="0">
              <a:latin typeface="メイリオ" panose="020B0604030504040204" pitchFamily="50" charset="-128"/>
              <a:ea typeface="メイリオ" panose="020B0604030504040204" pitchFamily="50" charset="-128"/>
              <a:cs typeface="メイリオ" panose="020B0604030504040204" pitchFamily="50" charset="-128"/>
            </a:endParaRPr>
          </a:p>
          <a:p>
            <a:pPr>
              <a:buNone/>
            </a:pPr>
            <a:endParaRPr lang="en-US" altLang="ja-JP" sz="2400" dirty="0">
              <a:latin typeface="メイリオ" panose="020B0604030504040204" pitchFamily="50" charset="-128"/>
              <a:ea typeface="メイリオ" panose="020B0604030504040204" pitchFamily="50" charset="-128"/>
              <a:cs typeface="メイリオ" panose="020B0604030504040204" pitchFamily="50" charset="-128"/>
            </a:endParaRPr>
          </a:p>
          <a:p>
            <a:pPr>
              <a:buNone/>
            </a:pP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②</a:t>
            </a: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RESAS</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を用いて実施した分析結果及び独自のデータを</a:t>
            </a:r>
            <a:endParaRPr lang="en-US" altLang="ja-JP" sz="2400" dirty="0">
              <a:latin typeface="メイリオ" panose="020B0604030504040204" pitchFamily="50" charset="-128"/>
              <a:ea typeface="メイリオ" panose="020B0604030504040204" pitchFamily="50" charset="-128"/>
              <a:cs typeface="メイリオ" panose="020B0604030504040204" pitchFamily="50" charset="-128"/>
            </a:endParaRPr>
          </a:p>
          <a:p>
            <a:pPr>
              <a:buNone/>
            </a:pP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用いて制作するアプリケーション</a:t>
            </a:r>
            <a:endParaRPr lang="en-US" altLang="ja-JP" sz="2400" dirty="0">
              <a:latin typeface="メイリオ" panose="020B0604030504040204" pitchFamily="50" charset="-128"/>
              <a:ea typeface="メイリオ" panose="020B0604030504040204" pitchFamily="50" charset="-128"/>
              <a:cs typeface="メイリオ" panose="020B0604030504040204" pitchFamily="50" charset="-128"/>
            </a:endParaRPr>
          </a:p>
          <a:p>
            <a:pPr>
              <a:buNone/>
            </a:pP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（例：</a:t>
            </a:r>
            <a:r>
              <a:rPr lang="en-US" altLang="ja-JP" sz="2400" dirty="0" err="1">
                <a:latin typeface="メイリオ" panose="020B0604030504040204" pitchFamily="50" charset="-128"/>
                <a:ea typeface="メイリオ" panose="020B0604030504040204" pitchFamily="50" charset="-128"/>
                <a:cs typeface="メイリオ" panose="020B0604030504040204" pitchFamily="50" charset="-128"/>
              </a:rPr>
              <a:t>IoT</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のセンサーデータ、市町村や観光協会などが</a:t>
            </a:r>
            <a:endParaRPr lang="en-US" altLang="ja-JP" sz="2400" dirty="0">
              <a:latin typeface="メイリオ" panose="020B0604030504040204" pitchFamily="50" charset="-128"/>
              <a:ea typeface="メイリオ" panose="020B0604030504040204" pitchFamily="50" charset="-128"/>
              <a:cs typeface="メイリオ" panose="020B0604030504040204" pitchFamily="50" charset="-128"/>
            </a:endParaRPr>
          </a:p>
          <a:p>
            <a:pPr>
              <a:buNone/>
            </a:pP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収集した地域データ等）</a:t>
            </a:r>
            <a:endParaRPr lang="en-US" altLang="ja-JP" sz="24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306336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1"/>
          <p:cNvSpPr txBox="1">
            <a:spLocks/>
          </p:cNvSpPr>
          <p:nvPr/>
        </p:nvSpPr>
        <p:spPr>
          <a:xfrm>
            <a:off x="323528" y="1340768"/>
            <a:ext cx="8653216" cy="2592288"/>
          </a:xfrm>
          <a:prstGeom prst="rect">
            <a:avLst/>
          </a:prstGeom>
        </p:spPr>
        <p:txBody>
          <a:bodyPr vert="horz">
            <a:noAutofit/>
          </a:bodyPr>
          <a:lstStyle>
            <a:lvl1pPr marL="274320" indent="-274320" algn="l" rtl="0" eaLnBrk="1" latinLnBrk="0" hangingPunct="1">
              <a:spcBef>
                <a:spcPts val="600"/>
              </a:spcBef>
              <a:buClr>
                <a:schemeClr val="accent1"/>
              </a:buClr>
              <a:buSzPct val="76000"/>
              <a:buFont typeface="Wingdings 3"/>
              <a:buChar char=""/>
              <a:defRPr kumimoji="1" sz="2300" kern="1200">
                <a:solidFill>
                  <a:schemeClr val="tx1"/>
                </a:solidFill>
                <a:latin typeface="+mj-ea"/>
                <a:ea typeface="+mj-ea"/>
                <a:cs typeface="+mn-cs"/>
              </a:defRPr>
            </a:lvl1pPr>
            <a:lvl2pPr marL="548640" indent="-274320" algn="l" rtl="0" eaLnBrk="1" latinLnBrk="0" hangingPunct="1">
              <a:spcBef>
                <a:spcPts val="500"/>
              </a:spcBef>
              <a:buClr>
                <a:schemeClr val="accent2"/>
              </a:buClr>
              <a:buSzPct val="76000"/>
              <a:buFont typeface="Wingdings 3"/>
              <a:buChar char=""/>
              <a:defRPr kumimoji="1" sz="2000" kern="1200">
                <a:solidFill>
                  <a:schemeClr val="tx2"/>
                </a:solidFill>
                <a:latin typeface="+mj-ea"/>
                <a:ea typeface="+mj-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1" sz="2000" kern="1200">
                <a:solidFill>
                  <a:schemeClr val="tx1"/>
                </a:solidFill>
                <a:latin typeface="+mj-ea"/>
                <a:ea typeface="+mj-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1" sz="1800" kern="1200">
                <a:solidFill>
                  <a:schemeClr val="tx1"/>
                </a:solidFill>
                <a:latin typeface="+mj-ea"/>
                <a:ea typeface="+mj-ea"/>
                <a:cs typeface="+mn-cs"/>
              </a:defRPr>
            </a:lvl4pPr>
            <a:lvl5pPr marL="1371600" indent="-228600" algn="l" rtl="0" eaLnBrk="1" latinLnBrk="0" hangingPunct="1">
              <a:spcBef>
                <a:spcPts val="300"/>
              </a:spcBef>
              <a:buClr>
                <a:schemeClr val="accent2"/>
              </a:buClr>
              <a:buSzPct val="70000"/>
              <a:buFont typeface="Wingdings"/>
              <a:buChar char=""/>
              <a:defRPr kumimoji="1" sz="1600" kern="1200">
                <a:solidFill>
                  <a:schemeClr val="tx1"/>
                </a:solidFill>
                <a:latin typeface="+mj-ea"/>
                <a:ea typeface="+mj-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a:lstStyle>
          <a:p>
            <a:pPr>
              <a:buNone/>
            </a:pPr>
            <a:endParaRPr lang="en-US" altLang="ja-JP" sz="2800" dirty="0">
              <a:latin typeface="ヒラギノ角ゴ Pro W6" pitchFamily="34" charset="-128"/>
              <a:ea typeface="ヒラギノ角ゴ Pro W6" pitchFamily="34" charset="-128"/>
            </a:endParaRPr>
          </a:p>
          <a:p>
            <a:pPr>
              <a:buNone/>
            </a:pPr>
            <a:endParaRPr lang="en-US" altLang="ja-JP" sz="2800" dirty="0">
              <a:latin typeface="ヒラギノ角ゴ Pro W6" pitchFamily="34" charset="-128"/>
              <a:ea typeface="ヒラギノ角ゴ Pro W6" pitchFamily="34" charset="-128"/>
            </a:endParaRPr>
          </a:p>
          <a:p>
            <a:pPr>
              <a:buNone/>
            </a:pPr>
            <a:endParaRPr lang="en-US" altLang="ja-JP" sz="5400" dirty="0">
              <a:latin typeface="ヒラギノ角ゴ Pro W6" pitchFamily="34" charset="-128"/>
              <a:ea typeface="ヒラギノ角ゴ Pro W6" pitchFamily="34" charset="-128"/>
            </a:endParaRPr>
          </a:p>
          <a:p>
            <a:pPr algn="ctr">
              <a:buNone/>
            </a:pPr>
            <a:r>
              <a:rPr lang="en-US" altLang="ja-JP" sz="4000" dirty="0">
                <a:latin typeface="メイリオ" panose="020B0604030504040204" pitchFamily="50" charset="-128"/>
                <a:ea typeface="メイリオ" panose="020B0604030504040204" pitchFamily="50" charset="-128"/>
                <a:cs typeface="メイリオ" panose="020B0604030504040204" pitchFamily="50" charset="-128"/>
              </a:rPr>
              <a:t>RESAS</a:t>
            </a:r>
            <a:r>
              <a:rPr lang="ja-JP" altLang="en-US" sz="4000" dirty="0">
                <a:latin typeface="メイリオ" panose="020B0604030504040204" pitchFamily="50" charset="-128"/>
                <a:ea typeface="メイリオ" panose="020B0604030504040204" pitchFamily="50" charset="-128"/>
                <a:cs typeface="メイリオ" panose="020B0604030504040204" pitchFamily="50" charset="-128"/>
              </a:rPr>
              <a:t>ハッカソンとは？</a:t>
            </a:r>
          </a:p>
        </p:txBody>
      </p:sp>
    </p:spTree>
    <p:extLst>
      <p:ext uri="{BB962C8B-B14F-4D97-AF65-F5344CB8AC3E}">
        <p14:creationId xmlns:p14="http://schemas.microsoft.com/office/powerpoint/2010/main" val="3369983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pPr>
              <a:defRPr/>
            </a:pPr>
            <a:fld id="{AF9C6BD7-924E-40AA-8B34-CD8A78FE0D24}" type="slidenum">
              <a:rPr lang="en-US" altLang="ja-JP" smtClean="0"/>
              <a:pPr>
                <a:defRPr/>
              </a:pPr>
              <a:t>7</a:t>
            </a:fld>
            <a:endParaRPr lang="en-US" altLang="ja-JP"/>
          </a:p>
        </p:txBody>
      </p:sp>
      <p:sp>
        <p:nvSpPr>
          <p:cNvPr id="7" name="コンテンツ プレースホルダー 1"/>
          <p:cNvSpPr txBox="1">
            <a:spLocks/>
          </p:cNvSpPr>
          <p:nvPr/>
        </p:nvSpPr>
        <p:spPr>
          <a:xfrm>
            <a:off x="251520" y="1104559"/>
            <a:ext cx="8653216" cy="5760640"/>
          </a:xfrm>
          <a:prstGeom prst="rect">
            <a:avLst/>
          </a:prstGeom>
        </p:spPr>
        <p:txBody>
          <a:bodyPr vert="horz">
            <a:noAutofit/>
          </a:bodyPr>
          <a:lstStyle>
            <a:lvl1pPr marL="274320" indent="-274320" algn="l" rtl="0" eaLnBrk="1" latinLnBrk="0" hangingPunct="1">
              <a:spcBef>
                <a:spcPts val="600"/>
              </a:spcBef>
              <a:buClr>
                <a:schemeClr val="accent1"/>
              </a:buClr>
              <a:buSzPct val="76000"/>
              <a:buFont typeface="Wingdings 3"/>
              <a:buChar char=""/>
              <a:defRPr kumimoji="1" sz="2300" kern="1200">
                <a:solidFill>
                  <a:schemeClr val="tx1"/>
                </a:solidFill>
                <a:latin typeface="+mj-ea"/>
                <a:ea typeface="+mj-ea"/>
                <a:cs typeface="+mn-cs"/>
              </a:defRPr>
            </a:lvl1pPr>
            <a:lvl2pPr marL="548640" indent="-274320" algn="l" rtl="0" eaLnBrk="1" latinLnBrk="0" hangingPunct="1">
              <a:spcBef>
                <a:spcPts val="500"/>
              </a:spcBef>
              <a:buClr>
                <a:schemeClr val="accent2"/>
              </a:buClr>
              <a:buSzPct val="76000"/>
              <a:buFont typeface="Wingdings 3"/>
              <a:buChar char=""/>
              <a:defRPr kumimoji="1" sz="2000" kern="1200">
                <a:solidFill>
                  <a:schemeClr val="tx2"/>
                </a:solidFill>
                <a:latin typeface="+mj-ea"/>
                <a:ea typeface="+mj-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1" sz="2000" kern="1200">
                <a:solidFill>
                  <a:schemeClr val="tx1"/>
                </a:solidFill>
                <a:latin typeface="+mj-ea"/>
                <a:ea typeface="+mj-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1" sz="1800" kern="1200">
                <a:solidFill>
                  <a:schemeClr val="tx1"/>
                </a:solidFill>
                <a:latin typeface="+mj-ea"/>
                <a:ea typeface="+mj-ea"/>
                <a:cs typeface="+mn-cs"/>
              </a:defRPr>
            </a:lvl4pPr>
            <a:lvl5pPr marL="1371600" indent="-228600" algn="l" rtl="0" eaLnBrk="1" latinLnBrk="0" hangingPunct="1">
              <a:spcBef>
                <a:spcPts val="300"/>
              </a:spcBef>
              <a:buClr>
                <a:schemeClr val="accent2"/>
              </a:buClr>
              <a:buSzPct val="70000"/>
              <a:buFont typeface="Wingdings"/>
              <a:buChar char=""/>
              <a:defRPr kumimoji="1" sz="1600" kern="1200">
                <a:solidFill>
                  <a:schemeClr val="tx1"/>
                </a:solidFill>
                <a:latin typeface="+mj-ea"/>
                <a:ea typeface="+mj-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a:lstStyle>
          <a:p>
            <a:pPr>
              <a:buNone/>
            </a:pPr>
            <a:endParaRPr lang="en-US" altLang="ja-JP" sz="2800" dirty="0">
              <a:latin typeface="メイリオ" panose="020B0604030504040204" pitchFamily="50" charset="-128"/>
              <a:ea typeface="メイリオ" panose="020B0604030504040204" pitchFamily="50" charset="-128"/>
              <a:cs typeface="メイリオ" panose="020B0604030504040204" pitchFamily="50" charset="-128"/>
            </a:endParaRPr>
          </a:p>
          <a:p>
            <a:pPr algn="ctr">
              <a:buNone/>
            </a:pPr>
            <a:r>
              <a:rPr lang="ja-JP" altLang="en-US" sz="4800" b="1" dirty="0">
                <a:latin typeface="メイリオ" panose="020B0604030504040204" pitchFamily="50" charset="-128"/>
                <a:ea typeface="メイリオ" panose="020B0604030504040204" pitchFamily="50" charset="-128"/>
                <a:cs typeface="メイリオ" panose="020B0604030504040204" pitchFamily="50" charset="-128"/>
              </a:rPr>
              <a:t>北海道に住みやすく</a:t>
            </a:r>
            <a:endParaRPr lang="en-US" altLang="ja-JP" sz="4800" b="1" dirty="0">
              <a:latin typeface="メイリオ" panose="020B0604030504040204" pitchFamily="50" charset="-128"/>
              <a:ea typeface="メイリオ" panose="020B0604030504040204" pitchFamily="50" charset="-128"/>
              <a:cs typeface="メイリオ" panose="020B0604030504040204" pitchFamily="50" charset="-128"/>
            </a:endParaRPr>
          </a:p>
          <a:p>
            <a:pPr algn="ctr">
              <a:buNone/>
            </a:pPr>
            <a:r>
              <a:rPr lang="ja-JP" altLang="en-US" sz="4800" b="1" dirty="0">
                <a:latin typeface="メイリオ" panose="020B0604030504040204" pitchFamily="50" charset="-128"/>
                <a:ea typeface="メイリオ" panose="020B0604030504040204" pitchFamily="50" charset="-128"/>
                <a:cs typeface="メイリオ" panose="020B0604030504040204" pitchFamily="50" charset="-128"/>
              </a:rPr>
              <a:t>北海道で楽しみやすく</a:t>
            </a:r>
            <a:endParaRPr lang="en-US" altLang="ja-JP" sz="4800" b="1" dirty="0">
              <a:latin typeface="メイリオ" panose="020B0604030504040204" pitchFamily="50" charset="-128"/>
              <a:ea typeface="メイリオ" panose="020B0604030504040204" pitchFamily="50" charset="-128"/>
              <a:cs typeface="メイリオ" panose="020B0604030504040204" pitchFamily="50" charset="-128"/>
            </a:endParaRPr>
          </a:p>
          <a:p>
            <a:pPr algn="ctr">
              <a:buNone/>
            </a:pPr>
            <a:r>
              <a:rPr lang="ja-JP" altLang="en-US" sz="4800" b="1" dirty="0">
                <a:latin typeface="メイリオ" panose="020B0604030504040204" pitchFamily="50" charset="-128"/>
                <a:ea typeface="メイリオ" panose="020B0604030504040204" pitchFamily="50" charset="-128"/>
                <a:cs typeface="メイリオ" panose="020B0604030504040204" pitchFamily="50" charset="-128"/>
              </a:rPr>
              <a:t>北海道を自慢しやすく</a:t>
            </a:r>
            <a:endParaRPr lang="en-US" altLang="ja-JP" sz="4800" b="1" dirty="0">
              <a:latin typeface="メイリオ" panose="020B0604030504040204" pitchFamily="50" charset="-128"/>
              <a:ea typeface="メイリオ" panose="020B0604030504040204" pitchFamily="50" charset="-128"/>
              <a:cs typeface="メイリオ" panose="020B0604030504040204" pitchFamily="50" charset="-128"/>
            </a:endParaRPr>
          </a:p>
          <a:p>
            <a:pPr algn="ctr">
              <a:buNone/>
            </a:pPr>
            <a:endParaRPr lang="en-US" altLang="ja-JP" sz="4800" b="1" dirty="0">
              <a:latin typeface="メイリオ" panose="020B0604030504040204" pitchFamily="50" charset="-128"/>
              <a:ea typeface="メイリオ" panose="020B0604030504040204" pitchFamily="50" charset="-128"/>
              <a:cs typeface="メイリオ" panose="020B0604030504040204" pitchFamily="50" charset="-128"/>
            </a:endParaRPr>
          </a:p>
          <a:p>
            <a:pPr algn="ctr">
              <a:buNone/>
            </a:pPr>
            <a:r>
              <a:rPr lang="ja-JP" altLang="en-US" sz="48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するサービスを考える！</a:t>
            </a:r>
          </a:p>
        </p:txBody>
      </p:sp>
    </p:spTree>
    <p:extLst>
      <p:ext uri="{BB962C8B-B14F-4D97-AF65-F5344CB8AC3E}">
        <p14:creationId xmlns:p14="http://schemas.microsoft.com/office/powerpoint/2010/main" val="1414170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3146" y="1777380"/>
            <a:ext cx="8229600" cy="1143000"/>
          </a:xfrm>
        </p:spPr>
        <p:txBody>
          <a:bodyPr/>
          <a:lstStyle/>
          <a:p>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はじめに</a:t>
            </a:r>
          </a:p>
        </p:txBody>
      </p:sp>
      <p:sp>
        <p:nvSpPr>
          <p:cNvPr id="33" name="コンテンツ プレースホルダー 1"/>
          <p:cNvSpPr txBox="1">
            <a:spLocks/>
          </p:cNvSpPr>
          <p:nvPr/>
        </p:nvSpPr>
        <p:spPr>
          <a:xfrm>
            <a:off x="457200" y="2348880"/>
            <a:ext cx="8653216" cy="3384376"/>
          </a:xfrm>
          <a:prstGeom prst="rect">
            <a:avLst/>
          </a:prstGeom>
        </p:spPr>
        <p:txBody>
          <a:bodyPr vert="horz">
            <a:noAutofit/>
          </a:bodyPr>
          <a:lstStyle>
            <a:lvl1pPr marL="274320" indent="-274320" algn="l" rtl="0" eaLnBrk="1" latinLnBrk="0" hangingPunct="1">
              <a:spcBef>
                <a:spcPts val="600"/>
              </a:spcBef>
              <a:buClr>
                <a:schemeClr val="accent1"/>
              </a:buClr>
              <a:buSzPct val="76000"/>
              <a:buFont typeface="Wingdings 3"/>
              <a:buChar char=""/>
              <a:defRPr kumimoji="1" sz="2300" kern="1200">
                <a:solidFill>
                  <a:schemeClr val="tx1"/>
                </a:solidFill>
                <a:latin typeface="+mj-ea"/>
                <a:ea typeface="+mj-ea"/>
                <a:cs typeface="+mn-cs"/>
              </a:defRPr>
            </a:lvl1pPr>
            <a:lvl2pPr marL="548640" indent="-274320" algn="l" rtl="0" eaLnBrk="1" latinLnBrk="0" hangingPunct="1">
              <a:spcBef>
                <a:spcPts val="500"/>
              </a:spcBef>
              <a:buClr>
                <a:schemeClr val="accent2"/>
              </a:buClr>
              <a:buSzPct val="76000"/>
              <a:buFont typeface="Wingdings 3"/>
              <a:buChar char=""/>
              <a:defRPr kumimoji="1" sz="2000" kern="1200">
                <a:solidFill>
                  <a:schemeClr val="tx2"/>
                </a:solidFill>
                <a:latin typeface="+mj-ea"/>
                <a:ea typeface="+mj-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1" sz="2000" kern="1200">
                <a:solidFill>
                  <a:schemeClr val="tx1"/>
                </a:solidFill>
                <a:latin typeface="+mj-ea"/>
                <a:ea typeface="+mj-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1" sz="1800" kern="1200">
                <a:solidFill>
                  <a:schemeClr val="tx1"/>
                </a:solidFill>
                <a:latin typeface="+mj-ea"/>
                <a:ea typeface="+mj-ea"/>
                <a:cs typeface="+mn-cs"/>
              </a:defRPr>
            </a:lvl4pPr>
            <a:lvl5pPr marL="1371600" indent="-228600" algn="l" rtl="0" eaLnBrk="1" latinLnBrk="0" hangingPunct="1">
              <a:spcBef>
                <a:spcPts val="300"/>
              </a:spcBef>
              <a:buClr>
                <a:schemeClr val="accent2"/>
              </a:buClr>
              <a:buSzPct val="70000"/>
              <a:buFont typeface="Wingdings"/>
              <a:buChar char=""/>
              <a:defRPr kumimoji="1" sz="1600" kern="1200">
                <a:solidFill>
                  <a:schemeClr val="tx1"/>
                </a:solidFill>
                <a:latin typeface="+mj-ea"/>
                <a:ea typeface="+mj-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a:lstStyle>
          <a:p>
            <a:pPr>
              <a:buNone/>
            </a:pPr>
            <a:endParaRPr lang="en-US" altLang="ja-JP" sz="2800" dirty="0">
              <a:latin typeface="ヒラギノ角ゴ Pro W6" pitchFamily="34" charset="-128"/>
              <a:ea typeface="ヒラギノ角ゴ Pro W6" pitchFamily="34" charset="-128"/>
            </a:endParaRPr>
          </a:p>
          <a:p>
            <a:pPr>
              <a:buNone/>
            </a:pPr>
            <a:endParaRPr lang="en-US" altLang="ja-JP" sz="5400" dirty="0">
              <a:latin typeface="ヒラギノ角ゴ Pro W6" pitchFamily="34" charset="-128"/>
              <a:ea typeface="ヒラギノ角ゴ Pro W6" pitchFamily="34" charset="-128"/>
            </a:endParaRPr>
          </a:p>
          <a:p>
            <a:pPr algn="ctr">
              <a:buNone/>
            </a:pPr>
            <a:r>
              <a:rPr lang="ja-JP" altLang="en-US" sz="5400" dirty="0">
                <a:solidFill>
                  <a:srgbClr val="FF0066"/>
                </a:solidFill>
                <a:latin typeface="メイリオ" panose="020B0604030504040204" pitchFamily="50" charset="-128"/>
                <a:ea typeface="メイリオ" panose="020B0604030504040204" pitchFamily="50" charset="-128"/>
                <a:cs typeface="メイリオ" panose="020B0604030504040204" pitchFamily="50" charset="-128"/>
              </a:rPr>
              <a:t>とにかくデータを活用！</a:t>
            </a:r>
            <a:endParaRPr lang="en-US" altLang="ja-JP" sz="5400" dirty="0">
              <a:solidFill>
                <a:srgbClr val="FF0066"/>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306336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19312" y="908720"/>
            <a:ext cx="8229600" cy="1143000"/>
          </a:xfrm>
        </p:spPr>
        <p:txBody>
          <a:bodyPr/>
          <a:lstStyle/>
          <a:p>
            <a:r>
              <a:rPr kumimoji="1" lang="ja-JP" altLang="en-US" dirty="0"/>
              <a:t>はじめに</a:t>
            </a:r>
          </a:p>
        </p:txBody>
      </p:sp>
      <p:sp>
        <p:nvSpPr>
          <p:cNvPr id="33" name="コンテンツ プレースホルダー 1"/>
          <p:cNvSpPr txBox="1">
            <a:spLocks/>
          </p:cNvSpPr>
          <p:nvPr/>
        </p:nvSpPr>
        <p:spPr>
          <a:xfrm>
            <a:off x="107504" y="3140968"/>
            <a:ext cx="8653216" cy="1728192"/>
          </a:xfrm>
          <a:prstGeom prst="rect">
            <a:avLst/>
          </a:prstGeom>
        </p:spPr>
        <p:txBody>
          <a:bodyPr vert="horz">
            <a:noAutofit/>
          </a:bodyPr>
          <a:lstStyle>
            <a:lvl1pPr marL="274320" indent="-274320" algn="l" rtl="0" eaLnBrk="1" latinLnBrk="0" hangingPunct="1">
              <a:spcBef>
                <a:spcPts val="600"/>
              </a:spcBef>
              <a:buClr>
                <a:schemeClr val="accent1"/>
              </a:buClr>
              <a:buSzPct val="76000"/>
              <a:buFont typeface="Wingdings 3"/>
              <a:buChar char=""/>
              <a:defRPr kumimoji="1" sz="2300" kern="1200">
                <a:solidFill>
                  <a:schemeClr val="tx1"/>
                </a:solidFill>
                <a:latin typeface="+mj-ea"/>
                <a:ea typeface="+mj-ea"/>
                <a:cs typeface="+mn-cs"/>
              </a:defRPr>
            </a:lvl1pPr>
            <a:lvl2pPr marL="548640" indent="-274320" algn="l" rtl="0" eaLnBrk="1" latinLnBrk="0" hangingPunct="1">
              <a:spcBef>
                <a:spcPts val="500"/>
              </a:spcBef>
              <a:buClr>
                <a:schemeClr val="accent2"/>
              </a:buClr>
              <a:buSzPct val="76000"/>
              <a:buFont typeface="Wingdings 3"/>
              <a:buChar char=""/>
              <a:defRPr kumimoji="1" sz="2000" kern="1200">
                <a:solidFill>
                  <a:schemeClr val="tx2"/>
                </a:solidFill>
                <a:latin typeface="+mj-ea"/>
                <a:ea typeface="+mj-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1" sz="2000" kern="1200">
                <a:solidFill>
                  <a:schemeClr val="tx1"/>
                </a:solidFill>
                <a:latin typeface="+mj-ea"/>
                <a:ea typeface="+mj-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1" sz="1800" kern="1200">
                <a:solidFill>
                  <a:schemeClr val="tx1"/>
                </a:solidFill>
                <a:latin typeface="+mj-ea"/>
                <a:ea typeface="+mj-ea"/>
                <a:cs typeface="+mn-cs"/>
              </a:defRPr>
            </a:lvl4pPr>
            <a:lvl5pPr marL="1371600" indent="-228600" algn="l" rtl="0" eaLnBrk="1" latinLnBrk="0" hangingPunct="1">
              <a:spcBef>
                <a:spcPts val="300"/>
              </a:spcBef>
              <a:buClr>
                <a:schemeClr val="accent2"/>
              </a:buClr>
              <a:buSzPct val="70000"/>
              <a:buFont typeface="Wingdings"/>
              <a:buChar char=""/>
              <a:defRPr kumimoji="1" sz="1600" kern="1200">
                <a:solidFill>
                  <a:schemeClr val="tx1"/>
                </a:solidFill>
                <a:latin typeface="+mj-ea"/>
                <a:ea typeface="+mj-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a:lstStyle>
          <a:p>
            <a:pPr algn="ctr">
              <a:buNone/>
            </a:pPr>
            <a:r>
              <a:rPr lang="ja-JP" altLang="en-US" sz="6600" dirty="0">
                <a:latin typeface="ヒラギノ角ゴ Std W8" pitchFamily="34" charset="-128"/>
                <a:ea typeface="ヒラギノ角ゴ Std W8" pitchFamily="34" charset="-128"/>
              </a:rPr>
              <a:t>＃</a:t>
            </a:r>
            <a:r>
              <a:rPr lang="en-US" altLang="ja-JP" sz="6600" dirty="0">
                <a:latin typeface="ヒラギノ角ゴ Std W8" pitchFamily="34" charset="-128"/>
                <a:ea typeface="ヒラギノ角ゴ Std W8" pitchFamily="34" charset="-128"/>
              </a:rPr>
              <a:t>RESAS</a:t>
            </a:r>
          </a:p>
        </p:txBody>
      </p:sp>
    </p:spTree>
    <p:extLst>
      <p:ext uri="{BB962C8B-B14F-4D97-AF65-F5344CB8AC3E}">
        <p14:creationId xmlns:p14="http://schemas.microsoft.com/office/powerpoint/2010/main" val="330633666"/>
      </p:ext>
    </p:extLst>
  </p:cSld>
  <p:clrMapOvr>
    <a:masterClrMapping/>
  </p:clrMapOvr>
</p:sld>
</file>

<file path=ppt/theme/theme1.xml><?xml version="1.0" encoding="utf-8"?>
<a:theme xmlns:a="http://schemas.openxmlformats.org/drawingml/2006/main" name="Office ​​テーマ">
  <a:themeElements>
    <a:clrScheme name="ユーザー定義 1">
      <a:dk1>
        <a:sysClr val="windowText" lastClr="000000"/>
      </a:dk1>
      <a:lt1>
        <a:sysClr val="window" lastClr="FFFFFF"/>
      </a:lt1>
      <a:dk2>
        <a:srgbClr val="424456"/>
      </a:dk2>
      <a:lt2>
        <a:srgbClr val="DEDEDE"/>
      </a:lt2>
      <a:accent1>
        <a:srgbClr val="53548A"/>
      </a:accent1>
      <a:accent2>
        <a:srgbClr val="53548A"/>
      </a:accent2>
      <a:accent3>
        <a:srgbClr val="A04DA3"/>
      </a:accent3>
      <a:accent4>
        <a:srgbClr val="C4652D"/>
      </a:accent4>
      <a:accent5>
        <a:srgbClr val="8B5D3D"/>
      </a:accent5>
      <a:accent6>
        <a:srgbClr val="5C92B5"/>
      </a:accent6>
      <a:hlink>
        <a:srgbClr val="67AFBD"/>
      </a:hlink>
      <a:folHlink>
        <a:srgbClr val="C2A87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49404</TotalTime>
  <Words>299</Words>
  <Application>Microsoft Office PowerPoint</Application>
  <PresentationFormat>画面に合わせる (4:3)</PresentationFormat>
  <Paragraphs>100</Paragraphs>
  <Slides>16</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16</vt:i4>
      </vt:variant>
    </vt:vector>
  </HeadingPairs>
  <TitlesOfParts>
    <vt:vector size="24" baseType="lpstr">
      <vt:lpstr>ＭＳ Ｐゴシック</vt:lpstr>
      <vt:lpstr>ヒラギノ角ゴ Pro W6</vt:lpstr>
      <vt:lpstr>ヒラギノ角ゴ Std W8</vt:lpstr>
      <vt:lpstr>メイリオ</vt:lpstr>
      <vt:lpstr>Arial</vt:lpstr>
      <vt:lpstr>Calibri</vt:lpstr>
      <vt:lpstr>Wingdings 3</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はじめに</vt:lpstr>
      <vt:lpstr>はじめに</vt:lpstr>
      <vt:lpstr>本日のスケジュール</vt:lpstr>
      <vt:lpstr>中間発表会</vt:lpstr>
      <vt:lpstr>明日のスケジュール</vt:lpstr>
      <vt:lpstr>ミニアイディアソン</vt:lpstr>
      <vt:lpstr>PowerPoint プレゼンテーション</vt:lpstr>
      <vt:lpstr>ミニアイディアソン</vt:lpstr>
      <vt:lpstr>ミニアイディアソン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user</dc:creator>
  <cp:lastModifiedBy>user</cp:lastModifiedBy>
  <cp:revision>1</cp:revision>
  <cp:lastPrinted>2017-10-26T11:56:29Z</cp:lastPrinted>
  <dcterms:created xsi:type="dcterms:W3CDTF">2012-10-02T01:17:45Z</dcterms:created>
  <dcterms:modified xsi:type="dcterms:W3CDTF">2017-11-13T00:50:29Z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0x010100C2C968A9D18C504791F2D326331F3E01</vt:lpwstr>
  </property>
  <property fmtid="{D5CDD505-2E9C-101B-9397-08002B2CF9AE}" pid="3" name="_dlc_DocIdItemGuid">
    <vt:lpwstr>a8038bef-e96b-4d10-a081-bccd171539a2</vt:lpwstr>
  </property>
  <property fmtid="{D5CDD505-2E9C-101B-9397-08002B2CF9AE}" pid="4" name="_dlc_DocId">
    <vt:lpwstr>ITPJ-5-179</vt:lpwstr>
  </property>
  <property fmtid="{D5CDD505-2E9C-101B-9397-08002B2CF9AE}" pid="5" name="_dlc_DocIdUrl">
    <vt:lpwstr>https://gemteam.sharepoint.com/sites/ITPJ/GSRep/_layouts/DocIdRedir.aspx?ID=ITPJ-5-179, ITPJ-5-179</vt:lpwstr>
  </property>
  <property fmtid="{D5CDD505-2E9C-101B-9397-08002B2CF9AE}" pid="6" name="文書種別">
    <vt:lpwstr>40_システムフロー</vt:lpwstr>
  </property>
</Properties>
</file>