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6858000" cy="9144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0"/>
  </p:normalViewPr>
  <p:slideViewPr>
    <p:cSldViewPr>
      <p:cViewPr varScale="1">
        <p:scale>
          <a:sx n="92" d="100"/>
          <a:sy n="92" d="100"/>
        </p:scale>
        <p:origin x="273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1F313-E8AB-4939-A46C-A0E8D2979764}" type="datetimeFigureOut">
              <a:rPr lang="ja-JP" altLang="en-US"/>
              <a:pPr>
                <a:defRPr/>
              </a:pPr>
              <a:t>2017/11/13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F1169-F46E-45EC-8EE6-5B25050CA2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93574-CCC2-426B-8701-50EBD9E377C3}" type="datetimeFigureOut">
              <a:rPr lang="ja-JP" altLang="en-US"/>
              <a:pPr>
                <a:defRPr/>
              </a:pPr>
              <a:t>2017/11/13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DB719-B653-49A3-A7B6-4DC724984E2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4AD38-8CAE-47FF-B6B3-5BEC45EADAB1}" type="datetimeFigureOut">
              <a:rPr lang="ja-JP" altLang="en-US"/>
              <a:pPr>
                <a:defRPr/>
              </a:pPr>
              <a:t>2017/11/13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FA6D1-1548-4D60-AEE1-E69D8EB5C88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E1406-4660-4D8F-BBDA-CB6566988D7F}" type="datetimeFigureOut">
              <a:rPr lang="ja-JP" altLang="en-US"/>
              <a:pPr>
                <a:defRPr/>
              </a:pPr>
              <a:t>2017/11/13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15BD9-8589-42DD-96EA-12E2760D15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4AA9B-A923-4342-AA9E-CD30DF799D9E}" type="datetimeFigureOut">
              <a:rPr lang="ja-JP" altLang="en-US"/>
              <a:pPr>
                <a:defRPr/>
              </a:pPr>
              <a:t>2017/11/13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9F411-F1D3-4E41-BEA2-94B6923E4FB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937C2-3263-45DF-9323-2842BF6E0BEC}" type="datetimeFigureOut">
              <a:rPr lang="ja-JP" altLang="en-US"/>
              <a:pPr>
                <a:defRPr/>
              </a:pPr>
              <a:t>2017/11/13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625DC-6558-4DDC-A24D-C5D84E9C49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5174B-6808-423F-BC37-0F8025261427}" type="datetimeFigureOut">
              <a:rPr lang="ja-JP" altLang="en-US"/>
              <a:pPr>
                <a:defRPr/>
              </a:pPr>
              <a:t>2017/11/13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70270-3346-4B82-B9D2-BC6C3C77B7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0DEDC-5064-49CD-8C56-AFDA7630C191}" type="datetimeFigureOut">
              <a:rPr lang="ja-JP" altLang="en-US"/>
              <a:pPr>
                <a:defRPr/>
              </a:pPr>
              <a:t>2017/11/13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77BC1-F302-4225-8A06-69546F750B2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3FACE-1816-465D-8DFD-0BE5C330A5D7}" type="datetimeFigureOut">
              <a:rPr lang="ja-JP" altLang="en-US"/>
              <a:pPr>
                <a:defRPr/>
              </a:pPr>
              <a:t>2017/11/13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4CADA-CFF8-43CC-86D1-6BAA059395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FFB48-77CA-4A6D-A39F-169AA2316844}" type="datetimeFigureOut">
              <a:rPr lang="ja-JP" altLang="en-US"/>
              <a:pPr>
                <a:defRPr/>
              </a:pPr>
              <a:t>2017/11/13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F2F35-92B4-4D85-B3B5-A99F27B719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DB317-CBF2-42B7-8CF6-1A6E5CD16763}" type="datetimeFigureOut">
              <a:rPr lang="ja-JP" altLang="en-US"/>
              <a:pPr>
                <a:defRPr/>
              </a:pPr>
              <a:t>2017/11/13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D45A9-5371-42DD-8A8B-6028BB12839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133601"/>
            <a:ext cx="6172200" cy="603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96413A3-F0DF-4382-B471-F158D59865DB}" type="datetimeFigureOut">
              <a:rPr lang="ja-JP" altLang="en-US"/>
              <a:pPr>
                <a:defRPr/>
              </a:pPr>
              <a:t>2017/11/13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64F32E8-97BD-48AB-8ED6-3E6B96A5B5B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332656" y="888558"/>
            <a:ext cx="6264696" cy="803121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ヒラギノ角ゴ Pro W6" pitchFamily="34" charset="-128"/>
              <a:ea typeface="ヒラギノ角ゴ Pro W6" pitchFamily="34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60648" y="611560"/>
            <a:ext cx="46474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北海道でより良くしたいこと、または課題に感じていることは？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32656" y="2040687"/>
            <a:ext cx="6264696" cy="1523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ヒラギノ角ゴ Pro W6" pitchFamily="34" charset="-128"/>
              <a:ea typeface="ヒラギノ角ゴ Pro W6" pitchFamily="34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60648" y="1763688"/>
            <a:ext cx="3724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上記を解決することでどのような人を喜ばせたい？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332656" y="3955286"/>
            <a:ext cx="6264696" cy="2848961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solidFill>
                <a:schemeClr val="tx1"/>
              </a:solidFill>
              <a:latin typeface="ヒラギノ角ゴ Pro W6" pitchFamily="34" charset="-128"/>
              <a:ea typeface="ヒラギノ角ゴ Pro W6" pitchFamily="34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60648" y="3635896"/>
            <a:ext cx="6239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itchFamily="50" charset="-128"/>
                <a:ea typeface="Meiryo UI" pitchFamily="50" charset="-128"/>
              </a:rPr>
              <a:t>解決策の概要 （サービス概要、利用シーン、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現状</a:t>
            </a:r>
            <a:r>
              <a:rPr kumimoji="1" lang="ja-JP" altLang="en-US" sz="1200" dirty="0">
                <a:latin typeface="Meiryo UI" pitchFamily="50" charset="-128"/>
                <a:ea typeface="Meiryo UI" pitchFamily="50" charset="-128"/>
              </a:rPr>
              <a:t>サービスとの差別化ポイントを記載）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278708" y="550585"/>
            <a:ext cx="2534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itchFamily="50" charset="-128"/>
                <a:ea typeface="Meiryo UI" pitchFamily="50" charset="-128"/>
              </a:rPr>
              <a:t>ニックネーム（　　　　　　　　　　　　　）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332656" y="7380312"/>
            <a:ext cx="6264696" cy="166721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ヒラギノ角ゴ Pro W6" pitchFamily="34" charset="-128"/>
              <a:ea typeface="ヒラギノ角ゴ Pro W6" pitchFamily="34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60648" y="6876256"/>
            <a:ext cx="449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そのソリューションを実現するためにはどんなデータが必要？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（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RESAS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やその他データで思い当たるものを記載）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254723" y="107504"/>
            <a:ext cx="2398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latin typeface="Meiryo UI" pitchFamily="50" charset="-128"/>
                <a:ea typeface="Meiryo UI" pitchFamily="50" charset="-128"/>
              </a:rPr>
              <a:t>ハッカソンアイデアシート</a:t>
            </a:r>
            <a:endParaRPr kumimoji="1" lang="ja-JP" altLang="en-US" b="1" dirty="0">
              <a:latin typeface="Meiryo UI" pitchFamily="50" charset="-128"/>
              <a:ea typeface="Meiryo UI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/>
          <p:cNvSpPr txBox="1"/>
          <p:nvPr/>
        </p:nvSpPr>
        <p:spPr>
          <a:xfrm>
            <a:off x="472510" y="398427"/>
            <a:ext cx="364202" cy="82791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・</a:t>
            </a:r>
            <a:endParaRPr kumimoji="1" lang="en-US" altLang="ja-JP" sz="2800" dirty="0"/>
          </a:p>
          <a:p>
            <a:r>
              <a:rPr lang="ja-JP" altLang="en-US" sz="2800" dirty="0"/>
              <a:t>・</a:t>
            </a:r>
            <a:endParaRPr lang="en-US" altLang="ja-JP" sz="2800" dirty="0"/>
          </a:p>
          <a:p>
            <a:r>
              <a:rPr kumimoji="1" lang="ja-JP" altLang="en-US" sz="2800" dirty="0"/>
              <a:t>・</a:t>
            </a:r>
            <a:endParaRPr kumimoji="1" lang="en-US" altLang="ja-JP" sz="2800" dirty="0"/>
          </a:p>
          <a:p>
            <a:r>
              <a:rPr lang="ja-JP" altLang="en-US" sz="2800" dirty="0"/>
              <a:t>・</a:t>
            </a:r>
            <a:endParaRPr lang="en-US" altLang="ja-JP" sz="2800" dirty="0"/>
          </a:p>
          <a:p>
            <a:r>
              <a:rPr kumimoji="1" lang="ja-JP" altLang="en-US" sz="2800" dirty="0"/>
              <a:t>・</a:t>
            </a:r>
            <a:endParaRPr kumimoji="1" lang="en-US" altLang="ja-JP" sz="2800" dirty="0"/>
          </a:p>
          <a:p>
            <a:r>
              <a:rPr lang="ja-JP" altLang="en-US" sz="2800" dirty="0"/>
              <a:t>・</a:t>
            </a:r>
            <a:endParaRPr lang="en-US" altLang="ja-JP" sz="2800" dirty="0"/>
          </a:p>
          <a:p>
            <a:r>
              <a:rPr kumimoji="1" lang="ja-JP" altLang="en-US" sz="2800" dirty="0"/>
              <a:t>・</a:t>
            </a:r>
            <a:endParaRPr kumimoji="1" lang="en-US" altLang="ja-JP" sz="2800" dirty="0"/>
          </a:p>
          <a:p>
            <a:r>
              <a:rPr lang="ja-JP" altLang="en-US" sz="2800" dirty="0"/>
              <a:t>・</a:t>
            </a:r>
            <a:endParaRPr lang="en-US" altLang="ja-JP" sz="2800" dirty="0"/>
          </a:p>
          <a:p>
            <a:r>
              <a:rPr kumimoji="1" lang="ja-JP" altLang="en-US" sz="2800" dirty="0"/>
              <a:t>・</a:t>
            </a:r>
            <a:endParaRPr kumimoji="1" lang="en-US" altLang="ja-JP" sz="2800" dirty="0"/>
          </a:p>
          <a:p>
            <a:r>
              <a:rPr lang="ja-JP" altLang="en-US" sz="2800" dirty="0"/>
              <a:t>・</a:t>
            </a:r>
            <a:endParaRPr lang="en-US" altLang="ja-JP" sz="2800" dirty="0"/>
          </a:p>
          <a:p>
            <a:r>
              <a:rPr kumimoji="1" lang="ja-JP" altLang="en-US" sz="2800" dirty="0"/>
              <a:t>・</a:t>
            </a:r>
            <a:endParaRPr kumimoji="1" lang="en-US" altLang="ja-JP" sz="2800" dirty="0"/>
          </a:p>
          <a:p>
            <a:r>
              <a:rPr lang="ja-JP" altLang="en-US" sz="2800" dirty="0"/>
              <a:t>・</a:t>
            </a:r>
            <a:endParaRPr lang="en-US" altLang="ja-JP" sz="2800" dirty="0"/>
          </a:p>
          <a:p>
            <a:r>
              <a:rPr kumimoji="1" lang="ja-JP" altLang="en-US" sz="2800" dirty="0"/>
              <a:t>・</a:t>
            </a:r>
            <a:endParaRPr kumimoji="1" lang="en-US" altLang="ja-JP" sz="2800" dirty="0"/>
          </a:p>
          <a:p>
            <a:r>
              <a:rPr lang="ja-JP" altLang="en-US" sz="2800" dirty="0"/>
              <a:t>・</a:t>
            </a:r>
            <a:endParaRPr lang="en-US" altLang="ja-JP" sz="2800" dirty="0"/>
          </a:p>
          <a:p>
            <a:r>
              <a:rPr kumimoji="1" lang="ja-JP" altLang="en-US" sz="2800" dirty="0"/>
              <a:t>・</a:t>
            </a:r>
            <a:endParaRPr kumimoji="1" lang="en-US" altLang="ja-JP" sz="2800" dirty="0"/>
          </a:p>
          <a:p>
            <a:r>
              <a:rPr lang="ja-JP" altLang="en-US" sz="2800" dirty="0"/>
              <a:t>・</a:t>
            </a:r>
            <a:endParaRPr lang="en-US" altLang="ja-JP" sz="2800" dirty="0"/>
          </a:p>
          <a:p>
            <a:r>
              <a:rPr kumimoji="1" lang="ja-JP" altLang="en-US" sz="2800" dirty="0"/>
              <a:t>・</a:t>
            </a:r>
            <a:endParaRPr kumimoji="1" lang="en-US" altLang="ja-JP" sz="2800" dirty="0"/>
          </a:p>
          <a:p>
            <a:r>
              <a:rPr lang="ja-JP" altLang="en-US" sz="2800" dirty="0"/>
              <a:t>・</a:t>
            </a:r>
            <a:endParaRPr lang="en-US" altLang="ja-JP" sz="2800" dirty="0"/>
          </a:p>
          <a:p>
            <a:r>
              <a:rPr kumimoji="1" lang="ja-JP" altLang="en-US" sz="2800" dirty="0"/>
              <a:t>・</a:t>
            </a:r>
            <a:endParaRPr kumimoji="1" lang="en-US" altLang="ja-JP" sz="2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332656" y="395536"/>
            <a:ext cx="6120680" cy="84249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8258</TotalTime>
  <Words>95</Words>
  <Application>Microsoft Office PowerPoint</Application>
  <PresentationFormat>画面に合わせる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Ｐゴシック</vt:lpstr>
      <vt:lpstr>ヒラギノ角ゴ Pro W6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1</cp:revision>
  <cp:lastPrinted>2017-10-26T09:48:00Z</cp:lastPrinted>
  <dcterms:created xsi:type="dcterms:W3CDTF">2012-10-01T05:15:34Z</dcterms:created>
  <dcterms:modified xsi:type="dcterms:W3CDTF">2017-11-13T00:49:20Z</dcterms:modified>
</cp:coreProperties>
</file>